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slides/slide2.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docProps/app.xml" ContentType="application/vnd.openxmlformats-officedocument.extended-properties+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Layouts/slideLayout3.xml" ContentType="application/vnd.openxmlformats-officedocument.presentationml.slideLayout+xml"/>
  <Override PartName="/ppt/slides/slide3.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Default Extension="png" ContentType="image/png"/>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Layouts/slideLayout13.xml" ContentType="application/vnd.openxmlformats-officedocument.presentationml.slideLayout+xml"/>
  <Default Extension="bin" ContentType="application/vnd.openxmlformats-officedocument.presentationml.printerSettings"/>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s/slide9.xml" ContentType="application/vnd.openxmlformats-officedocument.presentationml.slide+xml"/>
  <Override PartName="/docProps/core.xml" ContentType="application/vnd.openxmlformats-package.core-properties+xml"/>
  <Default Extension="rels" ContentType="application/vnd.openxmlformats-package.relationships+xml"/>
  <Override PartName="/ppt/slides/slide6.xml" ContentType="application/vnd.openxmlformats-officedocument.presentationml.slide+xml"/>
  <Override PartName="/ppt/slideLayouts/slideLayout12.xml" ContentType="application/vnd.openxmlformats-officedocument.presentationml.slideLayout+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89" r:id="rId1"/>
  </p:sldMasterIdLst>
  <p:notesMasterIdLst>
    <p:notesMasterId r:id="rId14"/>
  </p:notesMasterIdLst>
  <p:sldIdLst>
    <p:sldId id="256" r:id="rId2"/>
    <p:sldId id="258" r:id="rId3"/>
    <p:sldId id="259" r:id="rId4"/>
    <p:sldId id="257" r:id="rId5"/>
    <p:sldId id="271" r:id="rId6"/>
    <p:sldId id="272" r:id="rId7"/>
    <p:sldId id="273" r:id="rId8"/>
    <p:sldId id="274" r:id="rId9"/>
    <p:sldId id="275" r:id="rId10"/>
    <p:sldId id="276" r:id="rId11"/>
    <p:sldId id="270" r:id="rId12"/>
    <p:sldId id="269"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CF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Grid="0" snapToObjects="1">
      <p:cViewPr varScale="1">
        <p:scale>
          <a:sx n="90" d="100"/>
          <a:sy n="90" d="100"/>
        </p:scale>
        <p:origin x="-87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notesMaster" Target="notesMasters/notesMaster1.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viewProps" Target="viewProps.xml"/><Relationship Id="rId19" Type="http://schemas.openxmlformats.org/officeDocument/2006/relationships/tableStyles" Target="tableStyle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9161-D7B4-264E-8EAE-1B1BE1448DE7}" type="datetimeFigureOut">
              <a:rPr lang="en-US" smtClean="0"/>
              <a:pPr/>
              <a:t>10/31/10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07752-DBC1-0249-B8B0-07A8CE59896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107752-DBC1-0249-B8B0-07A8CE598963}"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BECDF378-0C66-1240-9715-16A0A9A4A69F}"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1B84084-64FD-4A40-89BB-648A185E3A4D}"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31B84084-64FD-4A40-89BB-648A185E3A4D}" type="datetimeFigureOut">
              <a:rPr lang="en-US" smtClean="0"/>
              <a:pPr/>
              <a:t>10/31/10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1B84084-64FD-4A40-89BB-648A185E3A4D}"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1B84084-64FD-4A40-89BB-648A185E3A4D}"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1B84084-64FD-4A40-89BB-648A185E3A4D}"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B84084-64FD-4A40-89BB-648A185E3A4D}"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1B84084-64FD-4A40-89BB-648A185E3A4D}" type="datetimeFigureOut">
              <a:rPr lang="en-US" smtClean="0"/>
              <a:pPr/>
              <a:t>10/31/10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CDF378-0C66-1240-9715-16A0A9A4A69F}"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31B84084-64FD-4A40-89BB-648A185E3A4D}"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DF378-0C66-1240-9715-16A0A9A4A69F}"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1B84084-64FD-4A40-89BB-648A185E3A4D}" type="datetimeFigureOut">
              <a:rPr lang="en-US" smtClean="0"/>
              <a:pPr/>
              <a:t>10/31/10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CDF378-0C66-1240-9715-16A0A9A4A69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31B84084-64FD-4A40-89BB-648A185E3A4D}" type="datetimeFigureOut">
              <a:rPr lang="en-US" smtClean="0"/>
              <a:pPr/>
              <a:t>10/31/10</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BECDF378-0C66-1240-9715-16A0A9A4A69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NRHH@winona.edu" TargetMode="External"/><Relationship Id="rId3"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acknowledgmentmovie.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0-10-27 at 3.20.53 PM.png"/>
          <p:cNvPicPr>
            <a:picLocks noChangeAspect="1"/>
          </p:cNvPicPr>
          <p:nvPr/>
        </p:nvPicPr>
        <p:blipFill>
          <a:blip r:embed="rId2"/>
          <a:srcRect l="7023" t="2967" r="6906" b="5363"/>
          <a:stretch>
            <a:fillRect/>
          </a:stretch>
        </p:blipFill>
        <p:spPr>
          <a:xfrm rot="20123890">
            <a:off x="532522" y="1092689"/>
            <a:ext cx="3125522" cy="3239821"/>
          </a:xfrm>
          <a:prstGeom prst="rect">
            <a:avLst/>
          </a:prstGeom>
        </p:spPr>
      </p:pic>
      <p:sp>
        <p:nvSpPr>
          <p:cNvPr id="2" name="Title 1"/>
          <p:cNvSpPr>
            <a:spLocks noGrp="1"/>
          </p:cNvSpPr>
          <p:nvPr>
            <p:ph type="ctrTitle"/>
          </p:nvPr>
        </p:nvSpPr>
        <p:spPr>
          <a:xfrm>
            <a:off x="3423822" y="0"/>
            <a:ext cx="5448665" cy="2865038"/>
          </a:xfrm>
        </p:spPr>
        <p:txBody>
          <a:bodyPr>
            <a:normAutofit/>
          </a:bodyPr>
          <a:lstStyle/>
          <a:p>
            <a:r>
              <a:rPr lang="en-US" sz="3800" b="1" dirty="0" smtClean="0">
                <a:latin typeface="Comic Sans MS"/>
                <a:cs typeface="Comic Sans MS"/>
              </a:rPr>
              <a:t>YOU Make a Difference Pins</a:t>
            </a:r>
            <a:r>
              <a:rPr lang="en-US" sz="3800" b="1" smtClean="0">
                <a:latin typeface="Comic Sans MS"/>
                <a:cs typeface="Comic Sans MS"/>
              </a:rPr>
              <a:t>- Recognition </a:t>
            </a:r>
            <a:r>
              <a:rPr lang="en-US" sz="3800" b="1" dirty="0" smtClean="0">
                <a:latin typeface="Comic Sans MS"/>
                <a:cs typeface="Comic Sans MS"/>
              </a:rPr>
              <a:t>Program</a:t>
            </a:r>
            <a:endParaRPr lang="en-US" sz="3800" b="1" dirty="0">
              <a:latin typeface="Comic Sans MS"/>
              <a:cs typeface="Comic Sans MS"/>
            </a:endParaRPr>
          </a:p>
        </p:txBody>
      </p:sp>
      <p:sp>
        <p:nvSpPr>
          <p:cNvPr id="6" name="TextBox 5"/>
          <p:cNvSpPr txBox="1"/>
          <p:nvPr/>
        </p:nvSpPr>
        <p:spPr>
          <a:xfrm>
            <a:off x="3119511" y="4836052"/>
            <a:ext cx="6424269" cy="954107"/>
          </a:xfrm>
          <a:prstGeom prst="rect">
            <a:avLst/>
          </a:prstGeom>
          <a:noFill/>
        </p:spPr>
        <p:txBody>
          <a:bodyPr wrap="square" rtlCol="0">
            <a:spAutoFit/>
          </a:bodyPr>
          <a:lstStyle/>
          <a:p>
            <a:r>
              <a:rPr lang="en-US" sz="2800" dirty="0" smtClean="0">
                <a:solidFill>
                  <a:schemeClr val="bg1"/>
                </a:solidFill>
                <a:latin typeface="Comic Sans MS"/>
                <a:cs typeface="Comic Sans MS"/>
              </a:rPr>
              <a:t>By: </a:t>
            </a:r>
            <a:r>
              <a:rPr lang="en-US" sz="2800" dirty="0">
                <a:solidFill>
                  <a:schemeClr val="bg1"/>
                </a:solidFill>
                <a:latin typeface="Comic Sans MS"/>
                <a:cs typeface="Comic Sans MS"/>
              </a:rPr>
              <a:t>N</a:t>
            </a:r>
            <a:r>
              <a:rPr lang="en-US" sz="2800" dirty="0" smtClean="0">
                <a:solidFill>
                  <a:schemeClr val="bg1"/>
                </a:solidFill>
                <a:latin typeface="Comic Sans MS"/>
                <a:cs typeface="Comic Sans MS"/>
              </a:rPr>
              <a:t>ancy Blum and Angela </a:t>
            </a:r>
            <a:r>
              <a:rPr lang="en-US" sz="2800" dirty="0" err="1" smtClean="0">
                <a:solidFill>
                  <a:schemeClr val="bg1"/>
                </a:solidFill>
                <a:latin typeface="Comic Sans MS"/>
                <a:cs typeface="Comic Sans MS"/>
              </a:rPr>
              <a:t>Lohse</a:t>
            </a:r>
            <a:endParaRPr lang="en-US" sz="2800" dirty="0" smtClean="0">
              <a:solidFill>
                <a:schemeClr val="bg1"/>
              </a:solidFill>
              <a:latin typeface="Comic Sans MS"/>
              <a:cs typeface="Comic Sans MS"/>
            </a:endParaRPr>
          </a:p>
          <a:p>
            <a:r>
              <a:rPr lang="en-US" sz="2800" dirty="0" smtClean="0">
                <a:solidFill>
                  <a:schemeClr val="bg1"/>
                </a:solidFill>
                <a:latin typeface="Comic Sans MS"/>
                <a:cs typeface="Comic Sans MS"/>
              </a:rPr>
              <a:t>			Winona </a:t>
            </a:r>
            <a:r>
              <a:rPr lang="en-US" sz="2800" dirty="0">
                <a:solidFill>
                  <a:schemeClr val="bg1"/>
                </a:solidFill>
                <a:latin typeface="Comic Sans MS"/>
                <a:cs typeface="Comic Sans MS"/>
              </a:rPr>
              <a:t>S</a:t>
            </a:r>
            <a:r>
              <a:rPr lang="en-US" sz="2800" dirty="0" smtClean="0">
                <a:solidFill>
                  <a:schemeClr val="bg1"/>
                </a:solidFill>
                <a:latin typeface="Comic Sans MS"/>
                <a:cs typeface="Comic Sans MS"/>
              </a:rPr>
              <a:t>tate University</a:t>
            </a:r>
            <a:endParaRPr lang="en-US" sz="2800" dirty="0">
              <a:solidFill>
                <a:schemeClr val="bg1"/>
              </a:solidFill>
              <a:latin typeface="Comic Sans MS"/>
              <a:cs typeface="Comic Sans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solidFill>
                  <a:srgbClr val="1CFCFF"/>
                </a:solidFill>
              </a:rPr>
              <a:t>Thank You!</a:t>
            </a:r>
            <a:endParaRPr lang="en-US" sz="5400" dirty="0">
              <a:solidFill>
                <a:srgbClr val="1CFCFF"/>
              </a:solidFill>
            </a:endParaRPr>
          </a:p>
        </p:txBody>
      </p:sp>
      <p:sp>
        <p:nvSpPr>
          <p:cNvPr id="3" name="Content Placeholder 2"/>
          <p:cNvSpPr>
            <a:spLocks noGrp="1"/>
          </p:cNvSpPr>
          <p:nvPr>
            <p:ph idx="1"/>
          </p:nvPr>
        </p:nvSpPr>
        <p:spPr/>
        <p:txBody>
          <a:bodyPr>
            <a:normAutofit/>
          </a:bodyPr>
          <a:lstStyle/>
          <a:p>
            <a:pPr algn="ctr">
              <a:buNone/>
            </a:pPr>
            <a:r>
              <a:rPr lang="en-US" sz="4400" dirty="0" smtClean="0"/>
              <a:t>Contact</a:t>
            </a:r>
          </a:p>
          <a:p>
            <a:pPr algn="ctr">
              <a:buNone/>
            </a:pPr>
            <a:r>
              <a:rPr lang="en-US" sz="4400" dirty="0" smtClean="0">
                <a:hlinkClick r:id="rId2"/>
              </a:rPr>
              <a:t>NRHH@winona.edu</a:t>
            </a:r>
            <a:endParaRPr lang="en-US" sz="4400" dirty="0" smtClean="0"/>
          </a:p>
          <a:p>
            <a:pPr algn="ctr">
              <a:buNone/>
            </a:pPr>
            <a:r>
              <a:rPr lang="en-US" sz="4400" dirty="0" smtClean="0"/>
              <a:t>for more information</a:t>
            </a:r>
            <a:endParaRPr lang="en-US" sz="4400" dirty="0"/>
          </a:p>
        </p:txBody>
      </p:sp>
      <p:pic>
        <p:nvPicPr>
          <p:cNvPr id="4" name="Picture 3" descr="NRHHlogo.jpg"/>
          <p:cNvPicPr>
            <a:picLocks noChangeAspect="1"/>
          </p:cNvPicPr>
          <p:nvPr/>
        </p:nvPicPr>
        <p:blipFill>
          <a:blip r:embed="rId3"/>
          <a:stretch>
            <a:fillRect/>
          </a:stretch>
        </p:blipFill>
        <p:spPr>
          <a:xfrm>
            <a:off x="3648529" y="4477996"/>
            <a:ext cx="1695514" cy="212431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 Similar Program Video:</a:t>
            </a:r>
            <a:endParaRPr lang="en-US" dirty="0"/>
          </a:p>
        </p:txBody>
      </p:sp>
      <p:sp>
        <p:nvSpPr>
          <p:cNvPr id="3" name="Content Placeholder 2"/>
          <p:cNvSpPr>
            <a:spLocks noGrp="1"/>
          </p:cNvSpPr>
          <p:nvPr>
            <p:ph idx="1"/>
          </p:nvPr>
        </p:nvSpPr>
        <p:spPr/>
        <p:txBody>
          <a:bodyPr/>
          <a:lstStyle/>
          <a:p>
            <a:pPr lvl="1"/>
            <a:r>
              <a:rPr lang="en-US" u="sng" dirty="0" smtClean="0">
                <a:hlinkClick r:id="rId2"/>
              </a:rPr>
              <a:t>http://www.acknowledgmentmovie.com/</a:t>
            </a:r>
            <a:endParaRPr lang="en-US" u="sng" dirty="0" smtClean="0"/>
          </a:p>
          <a:p>
            <a:pPr lvl="1"/>
            <a:r>
              <a:rPr lang="en-US" dirty="0" smtClean="0"/>
              <a:t>Originally developed by a teacher to recognize students. </a:t>
            </a:r>
          </a:p>
          <a:p>
            <a:pPr lvl="1"/>
            <a:r>
              <a:rPr lang="en-US" dirty="0" smtClean="0"/>
              <a:t>She wanted to complete a study of how recognition will affect someone’s everyday life.</a:t>
            </a:r>
          </a:p>
          <a:p>
            <a:pPr lvl="1"/>
            <a:r>
              <a:rPr lang="en-US" dirty="0" smtClean="0"/>
              <a:t>Challenged students to go out in their community to spread the message that everyone makes a difference.</a:t>
            </a:r>
          </a:p>
          <a:p>
            <a:pPr lvl="1"/>
            <a:r>
              <a:rPr lang="en-US" dirty="0" smtClean="0"/>
              <a:t>Spread to a local company, ribbons being passed between students, executives and bosses of companies.</a:t>
            </a:r>
          </a:p>
          <a:p>
            <a:pPr lvl="1"/>
            <a:r>
              <a:rPr lang="en-US" dirty="0" smtClean="0"/>
              <a:t>Story continues to explain that a once grouchy man presents a ribbon to his son, who had been contemplating ending his life. The recognition from his father changed his life and his father’s life.</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1447800"/>
          </a:xfrm>
        </p:spPr>
        <p:txBody>
          <a:bodyPr/>
          <a:lstStyle/>
          <a:p>
            <a:r>
              <a:rPr lang="en-US" sz="4000" u="sng" dirty="0" smtClean="0"/>
              <a:t>Starfish Story:</a:t>
            </a:r>
            <a:br>
              <a:rPr lang="en-US" sz="4000" u="sng" dirty="0" smtClean="0"/>
            </a:br>
            <a:endParaRPr lang="en-US" dirty="0"/>
          </a:p>
        </p:txBody>
      </p:sp>
      <p:sp>
        <p:nvSpPr>
          <p:cNvPr id="3" name="Content Placeholder 2"/>
          <p:cNvSpPr>
            <a:spLocks noGrp="1"/>
          </p:cNvSpPr>
          <p:nvPr>
            <p:ph idx="1"/>
          </p:nvPr>
        </p:nvSpPr>
        <p:spPr>
          <a:xfrm>
            <a:off x="779463" y="1289969"/>
            <a:ext cx="7583487" cy="5300967"/>
          </a:xfrm>
        </p:spPr>
        <p:txBody>
          <a:bodyPr>
            <a:normAutofit/>
          </a:bodyPr>
          <a:lstStyle/>
          <a:p>
            <a:pPr lvl="1"/>
            <a:r>
              <a:rPr lang="en-US" dirty="0" smtClean="0"/>
              <a:t>A man was jogging down the beach after a major storm had just come through the area. The huge number of starfish that the storm had washed up on the beach dismayed him. He thought there was nothing he could do because of the immense numbers. As he continued down the beach, he noticed an older man in the distance throwing something in the water. As the jogger got closer, he saw the old man walk a little farther down the beach, bend over, pick up a starfish and throw it back in the water. As the jogger approached, the old man stopped, bent over, picked up another starfish and began to throw it back in the water. The jogger interrupted, “Why are you doing that? There are thousands of starfish on the beach. You can’t possibly make a difference.” The old man looked at the jogger, then at the starfish and threw it back into the water. Looking back at the jogger, the old man replied, “I made a difference to that one, didn’t I?”</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smtClean="0">
                <a:solidFill>
                  <a:srgbClr val="1CFCFF"/>
                </a:solidFill>
              </a:rPr>
              <a:t>Origins</a:t>
            </a:r>
            <a:endParaRPr lang="en-US" sz="6000" b="1" dirty="0">
              <a:solidFill>
                <a:srgbClr val="1CFCFF"/>
              </a:solidFill>
            </a:endParaRPr>
          </a:p>
        </p:txBody>
      </p:sp>
      <p:sp>
        <p:nvSpPr>
          <p:cNvPr id="3" name="Content Placeholder 2"/>
          <p:cNvSpPr>
            <a:spLocks noGrp="1"/>
          </p:cNvSpPr>
          <p:nvPr>
            <p:ph idx="1"/>
          </p:nvPr>
        </p:nvSpPr>
        <p:spPr/>
        <p:txBody>
          <a:bodyPr/>
          <a:lstStyle/>
          <a:p>
            <a:r>
              <a:rPr lang="en-US" dirty="0" smtClean="0"/>
              <a:t>Developed by Winona State NRHH chapter to promote campus wide recognition </a:t>
            </a:r>
          </a:p>
          <a:p>
            <a:r>
              <a:rPr lang="en-US" dirty="0" smtClean="0"/>
              <a:t>Developed to increase knowledge of the NRHH chapter</a:t>
            </a:r>
          </a:p>
          <a:p>
            <a:r>
              <a:rPr lang="en-US" dirty="0" smtClean="0"/>
              <a:t>Used as  the September Recognition/Service program for the month</a:t>
            </a:r>
          </a:p>
          <a:p>
            <a:r>
              <a:rPr lang="en-US" u="sng" dirty="0" smtClean="0"/>
              <a:t>Ideas behind program:</a:t>
            </a:r>
          </a:p>
          <a:p>
            <a:pPr lvl="1"/>
            <a:r>
              <a:rPr lang="en-US" dirty="0" smtClean="0"/>
              <a:t>Starfish Story</a:t>
            </a:r>
          </a:p>
          <a:p>
            <a:pPr lvl="1"/>
            <a:r>
              <a:rPr lang="en-US" dirty="0" smtClean="0"/>
              <a:t>Similar Programs</a:t>
            </a:r>
          </a:p>
          <a:p>
            <a:pPr lvl="1"/>
            <a:endParaRPr lang="en-US" u="sng"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55000"/>
          </a:blip>
          <a:stretch>
            <a:fillRect/>
          </a:stretch>
        </p:blipFill>
        <p:spPr>
          <a:xfrm>
            <a:off x="5684071" y="3386170"/>
            <a:ext cx="3117250" cy="3169494"/>
          </a:xfrm>
          <a:prstGeom prst="rect">
            <a:avLst/>
          </a:prstGeom>
          <a:effectLst>
            <a:reflection stA="48000" endPos="25000" dist="12700" dir="5400000" sy="-100000" algn="bl" rotWithShape="0"/>
          </a:effectLst>
        </p:spPr>
      </p:pic>
      <p:sp>
        <p:nvSpPr>
          <p:cNvPr id="2" name="Title 1"/>
          <p:cNvSpPr>
            <a:spLocks noGrp="1"/>
          </p:cNvSpPr>
          <p:nvPr>
            <p:ph type="title"/>
          </p:nvPr>
        </p:nvSpPr>
        <p:spPr>
          <a:xfrm>
            <a:off x="-470309" y="590550"/>
            <a:ext cx="3657600" cy="1162050"/>
          </a:xfrm>
        </p:spPr>
        <p:txBody>
          <a:bodyPr/>
          <a:lstStyle/>
          <a:p>
            <a:r>
              <a:rPr lang="en-US" sz="4800" b="1" dirty="0" smtClean="0">
                <a:solidFill>
                  <a:srgbClr val="1CFCFF"/>
                </a:solidFill>
              </a:rPr>
              <a:t>Goals</a:t>
            </a:r>
            <a:endParaRPr lang="en-US" sz="4800" b="1" dirty="0">
              <a:solidFill>
                <a:srgbClr val="1CFCFF"/>
              </a:solidFill>
            </a:endParaRPr>
          </a:p>
        </p:txBody>
      </p:sp>
      <p:sp>
        <p:nvSpPr>
          <p:cNvPr id="4" name="Text Placeholder 3"/>
          <p:cNvSpPr>
            <a:spLocks noGrp="1"/>
          </p:cNvSpPr>
          <p:nvPr>
            <p:ph type="body" sz="half" idx="2"/>
          </p:nvPr>
        </p:nvSpPr>
        <p:spPr>
          <a:xfrm>
            <a:off x="322522" y="1816100"/>
            <a:ext cx="7196270" cy="3822700"/>
          </a:xfrm>
        </p:spPr>
        <p:txBody>
          <a:bodyPr>
            <a:normAutofit/>
          </a:bodyPr>
          <a:lstStyle/>
          <a:p>
            <a:pPr algn="l">
              <a:buFont typeface="Arial"/>
              <a:buChar char="•"/>
            </a:pPr>
            <a:r>
              <a:rPr lang="en-US" sz="2400" dirty="0" smtClean="0"/>
              <a:t> Recognize people for the good things they do within residence halls and throughout campus.</a:t>
            </a:r>
          </a:p>
          <a:p>
            <a:pPr algn="l">
              <a:buFont typeface="Arial"/>
              <a:buChar char="•"/>
            </a:pPr>
            <a:r>
              <a:rPr lang="en-US" sz="2400" dirty="0" smtClean="0"/>
              <a:t>Increase the knowledge of what NRHH represents.</a:t>
            </a:r>
          </a:p>
          <a:p>
            <a:pPr algn="l">
              <a:buFont typeface="Arial"/>
              <a:buChar char="•"/>
            </a:pPr>
            <a:r>
              <a:rPr lang="en-US" sz="2400" dirty="0" smtClean="0"/>
              <a:t>Increase the campuses knowledge of NRHH.</a:t>
            </a:r>
          </a:p>
          <a:p>
            <a:pPr algn="l">
              <a:buFont typeface="Arial"/>
              <a:buChar char="•"/>
            </a:pPr>
            <a:r>
              <a:rPr lang="en-US" sz="2400" dirty="0" smtClean="0"/>
              <a:t>Allow members to spread recognition at a one-on-one basis.</a:t>
            </a:r>
          </a:p>
          <a:p>
            <a:pPr algn="l">
              <a:buFont typeface="Arial"/>
              <a:buChar char="•"/>
            </a:pPr>
            <a:endParaRPr lang="en-US" sz="2400" dirty="0" smtClean="0"/>
          </a:p>
          <a:p>
            <a:pPr algn="l">
              <a:buFont typeface="Arial"/>
              <a:buChar char="•"/>
            </a:pP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 Placeholder 11"/>
          <p:cNvSpPr>
            <a:spLocks noGrp="1"/>
          </p:cNvSpPr>
          <p:nvPr>
            <p:ph type="body" sz="half" idx="2"/>
          </p:nvPr>
        </p:nvSpPr>
        <p:spPr>
          <a:xfrm>
            <a:off x="3751546" y="1269813"/>
            <a:ext cx="4891323" cy="3810000"/>
          </a:xfrm>
        </p:spPr>
        <p:txBody>
          <a:bodyPr/>
          <a:lstStyle/>
          <a:p>
            <a:pPr defTabSz="457200">
              <a:spcBef>
                <a:spcPts val="0"/>
              </a:spcBef>
              <a:defRPr/>
            </a:pPr>
            <a:r>
              <a:rPr lang="en-US" sz="2400" b="1" dirty="0" smtClean="0">
                <a:latin typeface="Handwriting - Dakota"/>
                <a:cs typeface="Handwriting - Dakota"/>
              </a:rPr>
              <a:t> You Make A Difference NRHH Pins!</a:t>
            </a:r>
          </a:p>
          <a:p>
            <a:pPr defTabSz="457200">
              <a:spcBef>
                <a:spcPts val="0"/>
              </a:spcBef>
              <a:defRPr/>
            </a:pPr>
            <a:endParaRPr lang="en-US" sz="2400" b="1" dirty="0" smtClean="0">
              <a:latin typeface="Handwriting - Dakota"/>
              <a:cs typeface="Handwriting - Dakota"/>
            </a:endParaRPr>
          </a:p>
          <a:p>
            <a:pPr defTabSz="457200">
              <a:spcBef>
                <a:spcPts val="0"/>
              </a:spcBef>
              <a:defRPr/>
            </a:pPr>
            <a:r>
              <a:rPr lang="en-US" dirty="0" smtClean="0">
                <a:latin typeface="Arial"/>
                <a:cs typeface="Arial"/>
              </a:rPr>
              <a:t>Congratulations on receiving a “You Make a Difference” pin. Thank you for all you do for our campus and our residence halls. Please read the piece of paper attached to your pin for further  information on National Residence Hall Honorary (NRHH) and instructions for when to wear your pin. </a:t>
            </a:r>
          </a:p>
          <a:p>
            <a:endParaRPr lang="en-US" dirty="0"/>
          </a:p>
        </p:txBody>
      </p:sp>
      <p:pic>
        <p:nvPicPr>
          <p:cNvPr id="13" name="Picture Placeholder 12" descr="Screen shot 2010-10-27 at 3.33.22 PM.png"/>
          <p:cNvPicPr>
            <a:picLocks noGrp="1" noChangeAspect="1"/>
          </p:cNvPicPr>
          <p:nvPr>
            <p:ph type="pic" idx="1"/>
          </p:nvPr>
        </p:nvPicPr>
        <p:blipFill>
          <a:blip r:embed="rId2"/>
          <a:srcRect t="-10312" b="-10312"/>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1" y="0"/>
            <a:ext cx="6762749" cy="1470025"/>
          </a:xfrm>
        </p:spPr>
        <p:txBody>
          <a:bodyPr/>
          <a:lstStyle/>
          <a:p>
            <a:pPr algn="l"/>
            <a:r>
              <a:rPr lang="en-US" dirty="0" smtClean="0"/>
              <a:t>Passing on the Pins!</a:t>
            </a:r>
            <a:endParaRPr lang="en-US" dirty="0"/>
          </a:p>
        </p:txBody>
      </p:sp>
      <p:sp>
        <p:nvSpPr>
          <p:cNvPr id="3" name="Subtitle 2"/>
          <p:cNvSpPr>
            <a:spLocks noGrp="1"/>
          </p:cNvSpPr>
          <p:nvPr>
            <p:ph type="subTitle" idx="1"/>
          </p:nvPr>
        </p:nvSpPr>
        <p:spPr>
          <a:xfrm>
            <a:off x="503941" y="1874486"/>
            <a:ext cx="7516330" cy="3547416"/>
          </a:xfrm>
        </p:spPr>
        <p:txBody>
          <a:bodyPr>
            <a:normAutofit fontScale="55000" lnSpcReduction="20000"/>
          </a:bodyPr>
          <a:lstStyle/>
          <a:p>
            <a:pPr algn="l" defTabSz="457200">
              <a:spcBef>
                <a:spcPts val="0"/>
              </a:spcBef>
              <a:buFont typeface="Arial"/>
              <a:buChar char="•"/>
              <a:defRPr/>
            </a:pPr>
            <a:r>
              <a:rPr lang="en-US" sz="3892" dirty="0" smtClean="0">
                <a:latin typeface="Arial"/>
                <a:cs typeface="Arial"/>
              </a:rPr>
              <a:t>Once you receive your pin please feel free to wear it anytime! </a:t>
            </a:r>
          </a:p>
          <a:p>
            <a:pPr algn="l" defTabSz="457200">
              <a:spcBef>
                <a:spcPts val="0"/>
              </a:spcBef>
              <a:buFont typeface="Arial"/>
              <a:buChar char="•"/>
              <a:defRPr/>
            </a:pPr>
            <a:endParaRPr lang="en-US" sz="3892" dirty="0" smtClean="0">
              <a:latin typeface="Arial"/>
              <a:cs typeface="Arial"/>
            </a:endParaRPr>
          </a:p>
          <a:p>
            <a:pPr algn="l" defTabSz="457200">
              <a:spcBef>
                <a:spcPts val="0"/>
              </a:spcBef>
              <a:buFont typeface="Arial"/>
              <a:buChar char="•"/>
              <a:defRPr/>
            </a:pPr>
            <a:r>
              <a:rPr lang="en-US" sz="3892" dirty="0" smtClean="0">
                <a:latin typeface="Arial"/>
                <a:cs typeface="Arial"/>
              </a:rPr>
              <a:t>If there are still pins left in the bag please find someone that you feel makes a difference on campus and in the residence halls.</a:t>
            </a:r>
          </a:p>
          <a:p>
            <a:pPr algn="l" defTabSz="457200">
              <a:spcBef>
                <a:spcPts val="0"/>
              </a:spcBef>
              <a:buFont typeface="Arial"/>
              <a:buChar char="•"/>
              <a:defRPr/>
            </a:pPr>
            <a:endParaRPr lang="en-US" sz="3892" dirty="0" smtClean="0">
              <a:latin typeface="Arial"/>
              <a:cs typeface="Arial"/>
            </a:endParaRPr>
          </a:p>
          <a:p>
            <a:pPr algn="l" defTabSz="457200">
              <a:spcBef>
                <a:spcPts val="0"/>
              </a:spcBef>
              <a:buFont typeface="Arial"/>
              <a:buChar char="•"/>
              <a:defRPr/>
            </a:pPr>
            <a:r>
              <a:rPr lang="en-US" sz="3892" dirty="0" smtClean="0">
                <a:latin typeface="Arial"/>
                <a:cs typeface="Arial"/>
              </a:rPr>
              <a:t>Present this person with their pin and the remainder of the pins in the bag.</a:t>
            </a:r>
          </a:p>
          <a:p>
            <a:pPr algn="l" defTabSz="457200">
              <a:spcBef>
                <a:spcPts val="0"/>
              </a:spcBef>
              <a:buFont typeface="Arial"/>
              <a:buChar char="•"/>
              <a:defRPr/>
            </a:pPr>
            <a:endParaRPr lang="en-US" sz="3892" dirty="0" smtClean="0">
              <a:latin typeface="Arial"/>
              <a:cs typeface="Arial"/>
            </a:endParaRPr>
          </a:p>
          <a:p>
            <a:pPr algn="l" defTabSz="457200">
              <a:spcBef>
                <a:spcPts val="0"/>
              </a:spcBef>
              <a:buFont typeface="Arial"/>
              <a:buChar char="•"/>
              <a:defRPr/>
            </a:pPr>
            <a:r>
              <a:rPr lang="en-US" sz="3892" dirty="0" smtClean="0">
                <a:latin typeface="Arial"/>
                <a:cs typeface="Arial"/>
              </a:rPr>
              <a:t>Keep passing the bag along until there are no more pins. (Please do not accept more than one pin.)</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7501"/>
            <a:ext cx="7583487" cy="1044388"/>
          </a:xfrm>
        </p:spPr>
        <p:txBody>
          <a:bodyPr/>
          <a:lstStyle/>
          <a:p>
            <a:r>
              <a:rPr lang="en-US" b="1" dirty="0" smtClean="0"/>
              <a:t>Attachments: attached to pins</a:t>
            </a:r>
            <a:endParaRPr lang="en-US" b="1" dirty="0"/>
          </a:p>
        </p:txBody>
      </p:sp>
      <p:pic>
        <p:nvPicPr>
          <p:cNvPr id="5" name="Picture 4" descr="Screen shot 2010-10-27 at 4.09.12 PM.png"/>
          <p:cNvPicPr>
            <a:picLocks noChangeAspect="1"/>
          </p:cNvPicPr>
          <p:nvPr/>
        </p:nvPicPr>
        <p:blipFill>
          <a:blip r:embed="rId2"/>
          <a:stretch>
            <a:fillRect/>
          </a:stretch>
        </p:blipFill>
        <p:spPr>
          <a:xfrm rot="21177726">
            <a:off x="298265" y="1061957"/>
            <a:ext cx="5645127" cy="2858068"/>
          </a:xfrm>
          <a:prstGeom prst="rect">
            <a:avLst/>
          </a:prstGeom>
        </p:spPr>
      </p:pic>
      <p:pic>
        <p:nvPicPr>
          <p:cNvPr id="4" name="Picture 3" descr="Screen shot 2010-10-27 at 4.09.33 PM.png"/>
          <p:cNvPicPr>
            <a:picLocks noChangeAspect="1"/>
          </p:cNvPicPr>
          <p:nvPr/>
        </p:nvPicPr>
        <p:blipFill>
          <a:blip r:embed="rId3"/>
          <a:stretch>
            <a:fillRect/>
          </a:stretch>
        </p:blipFill>
        <p:spPr>
          <a:xfrm rot="754005">
            <a:off x="3725940" y="3747511"/>
            <a:ext cx="5200152" cy="257562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689" y="0"/>
            <a:ext cx="6762749" cy="1470025"/>
          </a:xfrm>
        </p:spPr>
        <p:txBody>
          <a:bodyPr/>
          <a:lstStyle/>
          <a:p>
            <a:pPr algn="l"/>
            <a:r>
              <a:rPr lang="en-US" sz="6600" b="1" dirty="0" smtClean="0">
                <a:solidFill>
                  <a:srgbClr val="1CFCFF"/>
                </a:solidFill>
              </a:rPr>
              <a:t>Organization</a:t>
            </a:r>
            <a:endParaRPr lang="en-US" sz="6600" b="1" dirty="0">
              <a:solidFill>
                <a:srgbClr val="1CFCFF"/>
              </a:solidFill>
            </a:endParaRPr>
          </a:p>
        </p:txBody>
      </p:sp>
      <p:sp>
        <p:nvSpPr>
          <p:cNvPr id="3" name="Subtitle 2"/>
          <p:cNvSpPr>
            <a:spLocks noGrp="1"/>
          </p:cNvSpPr>
          <p:nvPr>
            <p:ph type="subTitle" idx="1"/>
          </p:nvPr>
        </p:nvSpPr>
        <p:spPr>
          <a:xfrm>
            <a:off x="511689" y="1470025"/>
            <a:ext cx="4971183" cy="4717796"/>
          </a:xfrm>
        </p:spPr>
        <p:txBody>
          <a:bodyPr>
            <a:normAutofit fontScale="85000" lnSpcReduction="20000"/>
          </a:bodyPr>
          <a:lstStyle/>
          <a:p>
            <a:pPr algn="l">
              <a:buFont typeface="Arial"/>
              <a:buChar char="•"/>
            </a:pPr>
            <a:r>
              <a:rPr lang="en-US" sz="4800" dirty="0" smtClean="0"/>
              <a:t>Designing Pins</a:t>
            </a:r>
          </a:p>
          <a:p>
            <a:pPr algn="l">
              <a:buFont typeface="Arial"/>
              <a:buChar char="•"/>
            </a:pPr>
            <a:r>
              <a:rPr lang="en-US" sz="4800" dirty="0" smtClean="0"/>
              <a:t>Ordering Pins</a:t>
            </a:r>
          </a:p>
          <a:p>
            <a:pPr algn="l">
              <a:buFont typeface="Arial"/>
              <a:buChar char="•"/>
            </a:pPr>
            <a:r>
              <a:rPr lang="en-US" sz="4800" dirty="0" smtClean="0"/>
              <a:t>Designing Informational Sheet and Attaching to Pins</a:t>
            </a:r>
          </a:p>
          <a:p>
            <a:pPr algn="l">
              <a:buFont typeface="Arial"/>
              <a:buChar char="•"/>
            </a:pPr>
            <a:r>
              <a:rPr lang="en-US" sz="4800" dirty="0" smtClean="0"/>
              <a:t>Table Set-Up and Manning Table Time</a:t>
            </a:r>
          </a:p>
          <a:p>
            <a:pPr algn="l"/>
            <a:r>
              <a:rPr lang="en-US" sz="2323" dirty="0" smtClean="0"/>
              <a:t>*Table was set up during WSU club fair	</a:t>
            </a:r>
          </a:p>
          <a:p>
            <a:pPr algn="l">
              <a:buFont typeface="Arial"/>
              <a:buChar char="•"/>
            </a:pPr>
            <a:endParaRPr lang="en-US" sz="2323" dirty="0" smtClean="0"/>
          </a:p>
        </p:txBody>
      </p:sp>
      <p:pic>
        <p:nvPicPr>
          <p:cNvPr id="4" name="Picture 2"/>
          <p:cNvPicPr>
            <a:picLocks noChangeAspect="1" noChangeArrowheads="1"/>
          </p:cNvPicPr>
          <p:nvPr/>
        </p:nvPicPr>
        <p:blipFill>
          <a:blip r:embed="rId2">
            <a:alphaModFix amt="46000"/>
          </a:blip>
          <a:srcRect/>
          <a:stretch>
            <a:fillRect/>
          </a:stretch>
        </p:blipFill>
        <p:spPr bwMode="auto">
          <a:xfrm rot="1210326">
            <a:off x="4428912" y="2327727"/>
            <a:ext cx="4291719" cy="32188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5680" y="0"/>
            <a:ext cx="7583487" cy="1362075"/>
          </a:xfrm>
        </p:spPr>
        <p:txBody>
          <a:bodyPr/>
          <a:lstStyle/>
          <a:p>
            <a:r>
              <a:rPr lang="en-US" dirty="0" smtClean="0"/>
              <a:t>Participation:</a:t>
            </a:r>
            <a:endParaRPr lang="en-US" dirty="0"/>
          </a:p>
        </p:txBody>
      </p:sp>
      <p:sp>
        <p:nvSpPr>
          <p:cNvPr id="3" name="Text Placeholder 2"/>
          <p:cNvSpPr>
            <a:spLocks noGrp="1"/>
          </p:cNvSpPr>
          <p:nvPr>
            <p:ph type="body" idx="1"/>
          </p:nvPr>
        </p:nvSpPr>
        <p:spPr>
          <a:xfrm>
            <a:off x="295682" y="1362075"/>
            <a:ext cx="4763880" cy="1076773"/>
          </a:xfrm>
        </p:spPr>
        <p:txBody>
          <a:bodyPr>
            <a:noAutofit/>
          </a:bodyPr>
          <a:lstStyle/>
          <a:p>
            <a:pPr>
              <a:buFont typeface="Arial"/>
              <a:buChar char="•"/>
            </a:pPr>
            <a:r>
              <a:rPr lang="en-US" dirty="0" smtClean="0"/>
              <a:t> 17 NRHH Members were given bags to pass along</a:t>
            </a:r>
          </a:p>
          <a:p>
            <a:pPr>
              <a:buFont typeface="Arial"/>
              <a:buChar char="•"/>
            </a:pPr>
            <a:r>
              <a:rPr lang="en-US" dirty="0" smtClean="0"/>
              <a:t> RHA members all received pins</a:t>
            </a:r>
          </a:p>
          <a:p>
            <a:pPr>
              <a:buFont typeface="Arial"/>
              <a:buChar char="•"/>
            </a:pPr>
            <a:endParaRPr lang="en-US" dirty="0" smtClean="0"/>
          </a:p>
          <a:p>
            <a:pPr>
              <a:buFont typeface="Arial"/>
              <a:buChar char="•"/>
            </a:pPr>
            <a:r>
              <a:rPr lang="en-US" dirty="0" smtClean="0"/>
              <a:t>Club Fair Attendance:</a:t>
            </a:r>
          </a:p>
          <a:p>
            <a:pPr lvl="1">
              <a:buFont typeface="Arial"/>
              <a:buChar char="•"/>
            </a:pPr>
            <a:r>
              <a:rPr lang="en-US" sz="2000" dirty="0" smtClean="0">
                <a:solidFill>
                  <a:srgbClr val="1CFCFF"/>
                </a:solidFill>
              </a:rPr>
              <a:t>Candy awarded as treat for wearing your pin!</a:t>
            </a:r>
          </a:p>
          <a:p>
            <a:pPr lvl="1">
              <a:buFont typeface="Arial"/>
              <a:buChar char="•"/>
            </a:pPr>
            <a:r>
              <a:rPr lang="en-US" sz="2000" dirty="0" smtClean="0">
                <a:solidFill>
                  <a:srgbClr val="1CFCFF"/>
                </a:solidFill>
              </a:rPr>
              <a:t>60 people wore their pins to our table</a:t>
            </a:r>
          </a:p>
          <a:p>
            <a:pPr lvl="2">
              <a:buFont typeface="Arial"/>
              <a:buChar char="•"/>
            </a:pPr>
            <a:r>
              <a:rPr lang="en-US" sz="2000" dirty="0" smtClean="0">
                <a:solidFill>
                  <a:srgbClr val="1CFCFF"/>
                </a:solidFill>
              </a:rPr>
              <a:t>More were attached to backpacks and others were seen on campus but were unavailable to stop by.</a:t>
            </a:r>
            <a:endParaRPr lang="en-US" sz="2000" dirty="0">
              <a:solidFill>
                <a:srgbClr val="1CFCFF"/>
              </a:solidFill>
            </a:endParaRPr>
          </a:p>
        </p:txBody>
      </p:sp>
      <p:pic>
        <p:nvPicPr>
          <p:cNvPr id="4" name="Picture 3" descr="Screen shot 2010-10-27 at 4.30.14 PM.png"/>
          <p:cNvPicPr>
            <a:picLocks noChangeAspect="1"/>
          </p:cNvPicPr>
          <p:nvPr/>
        </p:nvPicPr>
        <p:blipFill>
          <a:blip r:embed="rId2"/>
          <a:stretch>
            <a:fillRect/>
          </a:stretch>
        </p:blipFill>
        <p:spPr>
          <a:xfrm>
            <a:off x="5059562" y="1894641"/>
            <a:ext cx="3686383" cy="322996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626" y="342648"/>
            <a:ext cx="7899324" cy="1470025"/>
          </a:xfrm>
        </p:spPr>
        <p:txBody>
          <a:bodyPr/>
          <a:lstStyle/>
          <a:p>
            <a:pPr algn="ctr"/>
            <a:r>
              <a:rPr lang="en-US" b="1" dirty="0" smtClean="0">
                <a:solidFill>
                  <a:srgbClr val="1CFCFF"/>
                </a:solidFill>
              </a:rPr>
              <a:t>Improvements or Adaption to Your School</a:t>
            </a:r>
            <a:endParaRPr lang="en-US" b="1" dirty="0">
              <a:solidFill>
                <a:srgbClr val="1CFCFF"/>
              </a:solidFill>
            </a:endParaRPr>
          </a:p>
        </p:txBody>
      </p:sp>
      <p:sp>
        <p:nvSpPr>
          <p:cNvPr id="3" name="Subtitle 2"/>
          <p:cNvSpPr>
            <a:spLocks noGrp="1"/>
          </p:cNvSpPr>
          <p:nvPr>
            <p:ph type="subTitle" idx="1"/>
          </p:nvPr>
        </p:nvSpPr>
        <p:spPr>
          <a:xfrm>
            <a:off x="463626" y="1812673"/>
            <a:ext cx="6762749" cy="2278948"/>
          </a:xfrm>
        </p:spPr>
        <p:txBody>
          <a:bodyPr>
            <a:normAutofit/>
          </a:bodyPr>
          <a:lstStyle/>
          <a:p>
            <a:pPr algn="l">
              <a:buFont typeface="Arial"/>
              <a:buChar char="•"/>
            </a:pPr>
            <a:r>
              <a:rPr lang="en-US" sz="2400" dirty="0" smtClean="0"/>
              <a:t> Bracelets or ribbons</a:t>
            </a:r>
          </a:p>
          <a:p>
            <a:pPr algn="l">
              <a:buFont typeface="Arial"/>
              <a:buChar char="•"/>
            </a:pPr>
            <a:r>
              <a:rPr lang="en-US" sz="2400" dirty="0" smtClean="0"/>
              <a:t> Give less pins in each bag</a:t>
            </a:r>
          </a:p>
          <a:p>
            <a:pPr algn="l">
              <a:buFont typeface="Arial"/>
              <a:buChar char="•"/>
            </a:pPr>
            <a:r>
              <a:rPr lang="en-US" sz="2400" dirty="0" smtClean="0"/>
              <a:t>Extend length of program</a:t>
            </a:r>
          </a:p>
          <a:p>
            <a:pPr algn="l">
              <a:buFont typeface="Arial"/>
              <a:buChar char="•"/>
            </a:pPr>
            <a:r>
              <a:rPr lang="en-US" sz="2400" dirty="0" smtClean="0"/>
              <a:t>Take names of people that receive pins – email?</a:t>
            </a:r>
          </a:p>
          <a:p>
            <a:pPr algn="l">
              <a:buFont typeface="Arial"/>
              <a:buChar char="•"/>
            </a:pPr>
            <a:endParaRPr lang="en-US" dirty="0"/>
          </a:p>
        </p:txBody>
      </p:sp>
      <p:pic>
        <p:nvPicPr>
          <p:cNvPr id="4" name="Picture 3" descr="Screen shot 2010-10-27 at 4.37.58 PM.png"/>
          <p:cNvPicPr>
            <a:picLocks noChangeAspect="1"/>
          </p:cNvPicPr>
          <p:nvPr/>
        </p:nvPicPr>
        <p:blipFill>
          <a:blip r:embed="rId2"/>
          <a:stretch>
            <a:fillRect/>
          </a:stretch>
        </p:blipFill>
        <p:spPr>
          <a:xfrm>
            <a:off x="2526365" y="4091621"/>
            <a:ext cx="5547660" cy="160115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85</TotalTime>
  <Words>709</Words>
  <Application>Microsoft Macintosh PowerPoint</Application>
  <PresentationFormat>On-screen Show (4:3)</PresentationFormat>
  <Paragraphs>60</Paragraphs>
  <Slides>12</Slides>
  <Notes>1</Notes>
  <HiddenSlides>0</HiddenSlides>
  <MMClips>0</MMClips>
  <ScaleCrop>false</ScaleCrop>
  <HeadingPairs>
    <vt:vector size="4" baseType="variant">
      <vt:variant>
        <vt:lpstr>Design Template</vt:lpstr>
      </vt:variant>
      <vt:variant>
        <vt:i4>1</vt:i4>
      </vt:variant>
      <vt:variant>
        <vt:lpstr>Slide Titles</vt:lpstr>
      </vt:variant>
      <vt:variant>
        <vt:i4>12</vt:i4>
      </vt:variant>
    </vt:vector>
  </HeadingPairs>
  <TitlesOfParts>
    <vt:vector size="13" baseType="lpstr">
      <vt:lpstr>Revolution</vt:lpstr>
      <vt:lpstr>YOU Make a Difference Pins- Recognition Program</vt:lpstr>
      <vt:lpstr>Origins</vt:lpstr>
      <vt:lpstr>Goals</vt:lpstr>
      <vt:lpstr>Slide 4</vt:lpstr>
      <vt:lpstr>Passing on the Pins!</vt:lpstr>
      <vt:lpstr>Attachments: attached to pins</vt:lpstr>
      <vt:lpstr>Organization</vt:lpstr>
      <vt:lpstr>Participation:</vt:lpstr>
      <vt:lpstr>Improvements or Adaption to Your School</vt:lpstr>
      <vt:lpstr>Thank You!</vt:lpstr>
      <vt:lpstr>Past/ Similar Program Video:</vt:lpstr>
      <vt:lpstr>Starfish Story: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Make a Difference Pins- Recognitions Program</dc:title>
  <dc:creator>local_admin</dc:creator>
  <cp:lastModifiedBy>Winona State University</cp:lastModifiedBy>
  <cp:revision>2</cp:revision>
  <dcterms:created xsi:type="dcterms:W3CDTF">2010-10-31T17:57:36Z</dcterms:created>
  <dcterms:modified xsi:type="dcterms:W3CDTF">2010-10-31T17:58:03Z</dcterms:modified>
</cp:coreProperties>
</file>