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2993-BBD4-4864-BA85-252D125609CC}" type="datetimeFigureOut">
              <a:rPr lang="en-US" smtClean="0"/>
              <a:t>10/30/2010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03399F-388B-49C2-A838-34F1F212558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2993-BBD4-4864-BA85-252D125609CC}" type="datetimeFigureOut">
              <a:rPr lang="en-US" smtClean="0"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399F-388B-49C2-A838-34F1F2125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2993-BBD4-4864-BA85-252D125609CC}" type="datetimeFigureOut">
              <a:rPr lang="en-US" smtClean="0"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399F-388B-49C2-A838-34F1F2125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8B2993-BBD4-4864-BA85-252D125609CC}" type="datetimeFigureOut">
              <a:rPr lang="en-US" smtClean="0"/>
              <a:t>10/30/2010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203399F-388B-49C2-A838-34F1F212558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2993-BBD4-4864-BA85-252D125609CC}" type="datetimeFigureOut">
              <a:rPr lang="en-US" smtClean="0"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399F-388B-49C2-A838-34F1F212558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2993-BBD4-4864-BA85-252D125609CC}" type="datetimeFigureOut">
              <a:rPr lang="en-US" smtClean="0"/>
              <a:t>10/30/2010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399F-388B-49C2-A838-34F1F212558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399F-388B-49C2-A838-34F1F2125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2993-BBD4-4864-BA85-252D125609CC}" type="datetimeFigureOut">
              <a:rPr lang="en-US" smtClean="0"/>
              <a:t>10/30/2010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2993-BBD4-4864-BA85-252D125609CC}" type="datetimeFigureOut">
              <a:rPr lang="en-US" smtClean="0"/>
              <a:t>10/30/2010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399F-388B-49C2-A838-34F1F212558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2993-BBD4-4864-BA85-252D125609CC}" type="datetimeFigureOut">
              <a:rPr lang="en-US" smtClean="0"/>
              <a:t>10/30/2010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399F-388B-49C2-A838-34F1F21255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8B2993-BBD4-4864-BA85-252D125609CC}" type="datetimeFigureOut">
              <a:rPr lang="en-US" smtClean="0"/>
              <a:t>10/30/2010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203399F-388B-49C2-A838-34F1F2125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B2993-BBD4-4864-BA85-252D125609CC}" type="datetimeFigureOut">
              <a:rPr lang="en-US" smtClean="0"/>
              <a:t>10/30/2010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03399F-388B-49C2-A838-34F1F2125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38B2993-BBD4-4864-BA85-252D125609CC}" type="datetimeFigureOut">
              <a:rPr lang="en-US" smtClean="0"/>
              <a:t>10/30/2010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203399F-388B-49C2-A838-34F1F21255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Maria </a:t>
            </a:r>
            <a:r>
              <a:rPr lang="en-US" dirty="0" err="1" smtClean="0"/>
              <a:t>Doblemann</a:t>
            </a:r>
            <a:r>
              <a:rPr lang="en-US" dirty="0" smtClean="0"/>
              <a:t> &amp; Damian Chavez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MACURH TEA GARDEN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Attire </a:t>
            </a:r>
            <a:r>
              <a:rPr lang="en-US" dirty="0" smtClean="0"/>
              <a:t>–</a:t>
            </a:r>
            <a:r>
              <a:rPr smtClean="0"/>
              <a:t> Women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3818" y="1524000"/>
            <a:ext cx="415636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Attire </a:t>
            </a:r>
            <a:r>
              <a:rPr lang="en-US" dirty="0" smtClean="0"/>
              <a:t>–</a:t>
            </a:r>
            <a:r>
              <a:rPr smtClean="0"/>
              <a:t> Men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43754" y="1371600"/>
            <a:ext cx="315224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Equipment </a:t>
            </a:r>
            <a:r>
              <a:rPr lang="en-US" dirty="0" smtClean="0"/>
              <a:t>–</a:t>
            </a:r>
            <a:r>
              <a:rPr smtClean="0"/>
              <a:t> </a:t>
            </a:r>
            <a:r>
              <a:rPr i="1" smtClean="0"/>
              <a:t>Chawan</a:t>
            </a:r>
            <a:endParaRPr lang="en-US" i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133600"/>
            <a:ext cx="5061178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Equipment </a:t>
            </a:r>
            <a:r>
              <a:rPr lang="en-US" dirty="0" smtClean="0"/>
              <a:t>–</a:t>
            </a:r>
            <a:r>
              <a:rPr smtClean="0"/>
              <a:t> </a:t>
            </a:r>
            <a:r>
              <a:rPr i="1" smtClean="0"/>
              <a:t>Chawan</a:t>
            </a:r>
            <a:endParaRPr lang="en-US" i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057400"/>
            <a:ext cx="4830446" cy="320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Equipment </a:t>
            </a:r>
            <a:r>
              <a:rPr lang="en-US" dirty="0" smtClean="0"/>
              <a:t>–</a:t>
            </a:r>
            <a:r>
              <a:rPr smtClean="0"/>
              <a:t> </a:t>
            </a:r>
            <a:r>
              <a:rPr i="1" smtClean="0"/>
              <a:t>Chaki</a:t>
            </a:r>
            <a:endParaRPr lang="en-US" i="1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39143" y="1524000"/>
            <a:ext cx="326571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Equipment </a:t>
            </a:r>
            <a:r>
              <a:rPr lang="en-US" dirty="0" smtClean="0"/>
              <a:t>–</a:t>
            </a:r>
            <a:r>
              <a:rPr smtClean="0"/>
              <a:t> </a:t>
            </a:r>
            <a:r>
              <a:rPr i="1" smtClean="0"/>
              <a:t>Chaki</a:t>
            </a:r>
            <a:endParaRPr lang="en-US" i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905000"/>
            <a:ext cx="3843337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Equipment </a:t>
            </a:r>
            <a:r>
              <a:rPr lang="en-US" dirty="0" smtClean="0"/>
              <a:t>–</a:t>
            </a:r>
            <a:r>
              <a:rPr smtClean="0"/>
              <a:t> </a:t>
            </a:r>
            <a:r>
              <a:rPr i="1" smtClean="0"/>
              <a:t>Chashuku</a:t>
            </a:r>
            <a:endParaRPr lang="en-US" i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981200"/>
            <a:ext cx="3843338" cy="325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Equipment </a:t>
            </a:r>
            <a:r>
              <a:rPr lang="en-US" dirty="0" smtClean="0"/>
              <a:t>–</a:t>
            </a:r>
            <a:r>
              <a:rPr smtClean="0"/>
              <a:t> </a:t>
            </a:r>
            <a:r>
              <a:rPr i="1" smtClean="0"/>
              <a:t>Chashuku</a:t>
            </a:r>
            <a:endParaRPr lang="en-US" i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042517"/>
            <a:ext cx="4300538" cy="322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Equipment </a:t>
            </a:r>
            <a:r>
              <a:rPr lang="en-US" dirty="0" smtClean="0"/>
              <a:t>–</a:t>
            </a:r>
            <a:r>
              <a:rPr smtClean="0"/>
              <a:t> </a:t>
            </a:r>
            <a:r>
              <a:rPr i="1" smtClean="0"/>
              <a:t>Chasen</a:t>
            </a:r>
            <a:endParaRPr lang="en-US" i="1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057400"/>
            <a:ext cx="5454094" cy="341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Equipment </a:t>
            </a:r>
            <a:r>
              <a:rPr lang="en-US" dirty="0" smtClean="0"/>
              <a:t>–</a:t>
            </a:r>
            <a:r>
              <a:rPr smtClean="0"/>
              <a:t> </a:t>
            </a:r>
            <a:r>
              <a:rPr i="1" smtClean="0"/>
              <a:t>Chasen</a:t>
            </a:r>
            <a:endParaRPr lang="en-US" i="1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676400"/>
            <a:ext cx="2685898" cy="428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Venue </a:t>
            </a:r>
            <a:r>
              <a:rPr lang="en-US" dirty="0" smtClean="0"/>
              <a:t>–</a:t>
            </a:r>
            <a:r>
              <a:rPr smtClean="0"/>
              <a:t> </a:t>
            </a:r>
            <a:r>
              <a:rPr i="1" smtClean="0"/>
              <a:t>Nodate </a:t>
            </a:r>
            <a:endParaRPr lang="en-US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62137" y="1776412"/>
            <a:ext cx="54197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Ceremony</a:t>
            </a:r>
            <a:endParaRPr lang="en-US" i="1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752600"/>
            <a:ext cx="4786412" cy="348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Ceremony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057400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4200" y="2895600"/>
            <a:ext cx="3810000" cy="609600"/>
          </a:xfrm>
        </p:spPr>
        <p:txBody>
          <a:bodyPr>
            <a:normAutofit fontScale="90000"/>
          </a:bodyPr>
          <a:lstStyle/>
          <a:p>
            <a:r>
              <a:rPr sz="5300" smtClean="0"/>
              <a:t>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Venue </a:t>
            </a:r>
            <a:r>
              <a:rPr lang="en-US" dirty="0" smtClean="0"/>
              <a:t>–</a:t>
            </a:r>
            <a:r>
              <a:rPr smtClean="0"/>
              <a:t> </a:t>
            </a:r>
            <a:r>
              <a:rPr i="1" smtClean="0"/>
              <a:t>Nodate </a:t>
            </a:r>
            <a:endParaRPr lang="en-US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62138" y="1776413"/>
            <a:ext cx="54197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Venue </a:t>
            </a:r>
            <a:r>
              <a:rPr lang="en-US" dirty="0" smtClean="0"/>
              <a:t>–</a:t>
            </a:r>
            <a:r>
              <a:rPr smtClean="0"/>
              <a:t> </a:t>
            </a:r>
            <a:r>
              <a:rPr i="1" smtClean="0"/>
              <a:t>Chashitsu </a:t>
            </a:r>
            <a:endParaRPr lang="en-US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4126" y="1524000"/>
            <a:ext cx="60757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Venue </a:t>
            </a:r>
            <a:r>
              <a:rPr lang="en-US" dirty="0" smtClean="0"/>
              <a:t>–</a:t>
            </a:r>
            <a:r>
              <a:rPr smtClean="0"/>
              <a:t> </a:t>
            </a:r>
            <a:r>
              <a:rPr i="1" smtClean="0"/>
              <a:t>Chashitsu </a:t>
            </a:r>
            <a:endParaRPr lang="en-US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676400"/>
            <a:ext cx="5715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Venue </a:t>
            </a:r>
            <a:r>
              <a:rPr lang="en-US" dirty="0" smtClean="0"/>
              <a:t>–</a:t>
            </a:r>
            <a:r>
              <a:rPr smtClean="0"/>
              <a:t> </a:t>
            </a:r>
            <a:r>
              <a:rPr i="1" smtClean="0"/>
              <a:t>Chashitsu </a:t>
            </a:r>
            <a:endParaRPr lang="en-US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9050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Venue </a:t>
            </a:r>
            <a:r>
              <a:rPr lang="en-US" dirty="0" smtClean="0"/>
              <a:t>–</a:t>
            </a:r>
            <a:r>
              <a:rPr smtClean="0"/>
              <a:t> </a:t>
            </a:r>
            <a:r>
              <a:rPr i="1" smtClean="0"/>
              <a:t>Chashitsu </a:t>
            </a:r>
            <a:endParaRPr lang="en-US" i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752600"/>
            <a:ext cx="5906923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i="1" smtClean="0"/>
              <a:t>Chabana</a:t>
            </a:r>
            <a:endParaRPr lang="en-US" i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500" y="15240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i="1" smtClean="0"/>
              <a:t>Chabana</a:t>
            </a:r>
            <a:endParaRPr lang="en-US" i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500" y="1723571"/>
            <a:ext cx="3429000" cy="417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104</TotalTime>
  <Words>61</Words>
  <Application>Microsoft Office PowerPoint</Application>
  <PresentationFormat>On-screen Show (4:3)</PresentationFormat>
  <Paragraphs>23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Paper</vt:lpstr>
      <vt:lpstr>MACURH TEA GARDEN </vt:lpstr>
      <vt:lpstr>Venue – Nodate </vt:lpstr>
      <vt:lpstr>Venue – Nodate </vt:lpstr>
      <vt:lpstr>Venue – Chashitsu </vt:lpstr>
      <vt:lpstr>Venue – Chashitsu </vt:lpstr>
      <vt:lpstr>Venue – Chashitsu </vt:lpstr>
      <vt:lpstr>Venue – Chashitsu </vt:lpstr>
      <vt:lpstr>Chabana</vt:lpstr>
      <vt:lpstr>Chabana</vt:lpstr>
      <vt:lpstr>Attire – Women </vt:lpstr>
      <vt:lpstr>Attire – Men</vt:lpstr>
      <vt:lpstr>Equipment – Chawan</vt:lpstr>
      <vt:lpstr>Equipment – Chawan</vt:lpstr>
      <vt:lpstr>Equipment – Chaki</vt:lpstr>
      <vt:lpstr>Equipment – Chaki</vt:lpstr>
      <vt:lpstr>Equipment – Chashuku</vt:lpstr>
      <vt:lpstr>Equipment – Chashuku</vt:lpstr>
      <vt:lpstr>Equipment – Chasen</vt:lpstr>
      <vt:lpstr>Equipment – Chasen</vt:lpstr>
      <vt:lpstr>Ceremony</vt:lpstr>
      <vt:lpstr>Ceremony</vt:lpstr>
      <vt:lpstr>Questions</vt:lpstr>
    </vt:vector>
  </TitlesOfParts>
  <Company>Information Technology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MACURH TEA GARDEN </dc:title>
  <dc:creator>Truman State University</dc:creator>
  <cp:lastModifiedBy>Truman State University</cp:lastModifiedBy>
  <cp:revision>11</cp:revision>
  <dcterms:created xsi:type="dcterms:W3CDTF">2010-10-31T01:52:28Z</dcterms:created>
  <dcterms:modified xsi:type="dcterms:W3CDTF">2010-10-31T03:36:50Z</dcterms:modified>
</cp:coreProperties>
</file>