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8" r:id="rId11"/>
    <p:sldId id="267" r:id="rId12"/>
    <p:sldId id="270" r:id="rId13"/>
    <p:sldId id="266" r:id="rId14"/>
    <p:sldId id="265" r:id="rId15"/>
    <p:sldId id="271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1582D-4B4A-4877-91EB-6AE224945AD1}" type="datetimeFigureOut">
              <a:rPr lang="en-US" smtClean="0"/>
              <a:t>11/4/2010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7F684-A4A2-48F9-8AE0-C014941F45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7F684-A4A2-48F9-8AE0-C014941F45F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219836D-427E-41E9-A062-D0D47B7BEF40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569C8C9-8A1D-4F61-A87E-C22ADDFA3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836D-427E-41E9-A062-D0D47B7BEF40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C8C9-8A1D-4F61-A87E-C22ADDFA3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836D-427E-41E9-A062-D0D47B7BEF40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C8C9-8A1D-4F61-A87E-C22ADDFA3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836D-427E-41E9-A062-D0D47B7BEF40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C8C9-8A1D-4F61-A87E-C22ADDFA3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836D-427E-41E9-A062-D0D47B7BEF40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C8C9-8A1D-4F61-A87E-C22ADDFA3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836D-427E-41E9-A062-D0D47B7BEF40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C8C9-8A1D-4F61-A87E-C22ADDFA3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19836D-427E-41E9-A062-D0D47B7BEF40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69C8C9-8A1D-4F61-A87E-C22ADDFA33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219836D-427E-41E9-A062-D0D47B7BEF40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569C8C9-8A1D-4F61-A87E-C22ADDFA3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836D-427E-41E9-A062-D0D47B7BEF40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C8C9-8A1D-4F61-A87E-C22ADDFA3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836D-427E-41E9-A062-D0D47B7BEF40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C8C9-8A1D-4F61-A87E-C22ADDFA3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836D-427E-41E9-A062-D0D47B7BEF40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C8C9-8A1D-4F61-A87E-C22ADDFA3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219836D-427E-41E9-A062-D0D47B7BEF40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569C8C9-8A1D-4F61-A87E-C22ADDFA3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-values.com/default.asp" TargetMode="External"/><Relationship Id="rId2" Type="http://schemas.openxmlformats.org/officeDocument/2006/relationships/hyperlink" Target="http://www.emergingleader.com/aboutus.s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residentassistant.com/one/index.php" TargetMode="External"/><Relationship Id="rId5" Type="http://schemas.openxmlformats.org/officeDocument/2006/relationships/hyperlink" Target="http://wellness.ucsd.edu/survey/" TargetMode="External"/><Relationship Id="rId4" Type="http://schemas.openxmlformats.org/officeDocument/2006/relationships/hyperlink" Target="http://www.asgaonline.com/ME2/Audiences/dirsect.asp?sid=7F31AE8077DB44A5A60AF114B68E9153&amp;nm=Home&amp;AudID=B7353D3A67F945B58C57DBC83B9C459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video.search.yahoo.com/video/play?p=Pinky+and+the+Brain&amp;ei=UTF-8&amp;fr=yfp-t-105&amp;fr2=tab-web&amp;tnr=21&amp;vid=000167620263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oanimate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emergingleader.com/aboutus.s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ce_is_right_logo.jpg"/>
          <p:cNvPicPr>
            <a:picLocks noChangeAspect="1"/>
          </p:cNvPicPr>
          <p:nvPr/>
        </p:nvPicPr>
        <p:blipFill>
          <a:blip r:embed="rId3" cstate="print">
            <a:lum bright="46000" contrast="36000"/>
          </a:blip>
          <a:stretch>
            <a:fillRect/>
          </a:stretch>
        </p:blipFill>
        <p:spPr>
          <a:xfrm>
            <a:off x="0" y="0"/>
            <a:ext cx="917384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The Price is Always Right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Presented by: Dustin Dye &amp; Kat Clark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University of Nebraska at Kearney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nation request Le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6324600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Accepting Donations With Style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3622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P. I .F. F.</a:t>
            </a:r>
            <a:endParaRPr lang="en-US" sz="6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3886200"/>
            <a:ext cx="35814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Phone Etiquette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Formalities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Follow up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ers\reslifehd-ctw\AppData\Local\Microsoft\Windows\Temporary Internet Files\Content.IE5\H93F1QPE\MPj044218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146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Businesses we know Donate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Wal-Mart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Fast Food Chains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Local Businesses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Franchise Restaurants, varies.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Sporting Good Stores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Jewelry Stores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71600"/>
            <a:ext cx="9144000" cy="5486400"/>
          </a:xfrm>
        </p:spPr>
        <p:txBody>
          <a:bodyPr>
            <a:normAutofit lnSpcReduction="10000"/>
          </a:bodyPr>
          <a:lstStyle/>
          <a:p>
            <a:pPr algn="l"/>
            <a:endParaRPr lang="en-US" dirty="0" smtClean="0">
              <a:hlinkClick r:id="rId2"/>
            </a:endParaRPr>
          </a:p>
          <a:p>
            <a:pPr algn="l"/>
            <a:r>
              <a:rPr lang="en-US" dirty="0" smtClean="0">
                <a:hlinkClick r:id="rId2"/>
              </a:rPr>
              <a:t>http://www.emergingleader.com/aboutus.shtml</a:t>
            </a:r>
            <a:endParaRPr lang="en-US" dirty="0" smtClean="0"/>
          </a:p>
          <a:p>
            <a:pPr algn="l"/>
            <a:endParaRPr lang="en-US" dirty="0" smtClean="0">
              <a:hlinkClick r:id="rId3"/>
            </a:endParaRPr>
          </a:p>
          <a:p>
            <a:pPr algn="l"/>
            <a:r>
              <a:rPr lang="en-US" dirty="0" smtClean="0">
                <a:hlinkClick r:id="rId3"/>
              </a:rPr>
              <a:t>http://www.leader-values.com/default.asp</a:t>
            </a:r>
            <a:endParaRPr lang="en-US" dirty="0" smtClean="0"/>
          </a:p>
          <a:p>
            <a:pPr algn="l"/>
            <a:endParaRPr lang="en-US" dirty="0" smtClean="0">
              <a:hlinkClick r:id="rId4"/>
            </a:endParaRPr>
          </a:p>
          <a:p>
            <a:pPr algn="l"/>
            <a:r>
              <a:rPr lang="en-US" dirty="0" smtClean="0">
                <a:hlinkClick r:id="rId4"/>
              </a:rPr>
              <a:t>http://www.asgaonline.com/ME2/Audiences/dirsect.asp?sid=7F31AE8077DB44A5A60AF114B68E9153&amp;nm=Home&amp;AudID=B7353D3A67F945B58C57DBC83B9C459E</a:t>
            </a:r>
            <a:endParaRPr lang="en-US" dirty="0" smtClean="0"/>
          </a:p>
          <a:p>
            <a:pPr algn="l"/>
            <a:endParaRPr lang="en-US" dirty="0" smtClean="0">
              <a:hlinkClick r:id="rId5"/>
            </a:endParaRPr>
          </a:p>
          <a:p>
            <a:pPr algn="l"/>
            <a:r>
              <a:rPr lang="en-US" dirty="0" smtClean="0">
                <a:hlinkClick r:id="rId5"/>
              </a:rPr>
              <a:t>http://wellness.ucsd.edu/survey/</a:t>
            </a:r>
            <a:endParaRPr lang="en-US" dirty="0" smtClean="0"/>
          </a:p>
          <a:p>
            <a:pPr algn="l"/>
            <a:endParaRPr lang="en-US" dirty="0" smtClean="0">
              <a:hlinkClick r:id="rId6"/>
            </a:endParaRPr>
          </a:p>
          <a:p>
            <a:pPr algn="l"/>
            <a:r>
              <a:rPr lang="en-US" dirty="0" smtClean="0">
                <a:hlinkClick r:id="rId6"/>
              </a:rPr>
              <a:t>http://www.residentassistant.com/one/index.php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91440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Resources for Leaders</a:t>
            </a:r>
            <a:endParaRPr lang="en-US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001000" cy="147002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Now It’s Your Turn!!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191000"/>
            <a:ext cx="7391400" cy="2286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Phone Interview Skits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Sharing of </a:t>
            </a:r>
            <a:r>
              <a:rPr lang="en-US" sz="4000" dirty="0" smtClean="0">
                <a:solidFill>
                  <a:schemeClr val="tx1"/>
                </a:solidFill>
              </a:rPr>
              <a:t>Ideas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	CONTACT US!!!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 smtClean="0"/>
              <a:t>If you have any questions over anything, or need something to be cleared up please feel free to contact either of us.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295400" y="3276600"/>
            <a:ext cx="6477000" cy="2590800"/>
          </a:xfrm>
          <a:custGeom>
            <a:avLst/>
            <a:gdLst>
              <a:gd name="connsiteX0" fmla="*/ 6477000 w 6477000"/>
              <a:gd name="connsiteY0" fmla="*/ 161925 h 2590800"/>
              <a:gd name="connsiteX1" fmla="*/ 6429573 w 6477000"/>
              <a:gd name="connsiteY1" fmla="*/ 276423 h 2590800"/>
              <a:gd name="connsiteX2" fmla="*/ 6315075 w 6477000"/>
              <a:gd name="connsiteY2" fmla="*/ 323850 h 2590800"/>
              <a:gd name="connsiteX3" fmla="*/ 6315075 w 6477000"/>
              <a:gd name="connsiteY3" fmla="*/ 161925 h 2590800"/>
              <a:gd name="connsiteX4" fmla="*/ 6274593 w 6477000"/>
              <a:gd name="connsiteY4" fmla="*/ 232041 h 2590800"/>
              <a:gd name="connsiteX5" fmla="*/ 6193630 w 6477000"/>
              <a:gd name="connsiteY5" fmla="*/ 232041 h 2590800"/>
              <a:gd name="connsiteX6" fmla="*/ 6153149 w 6477000"/>
              <a:gd name="connsiteY6" fmla="*/ 161925 h 2590800"/>
              <a:gd name="connsiteX7" fmla="*/ 6153150 w 6477000"/>
              <a:gd name="connsiteY7" fmla="*/ 323850 h 2590800"/>
              <a:gd name="connsiteX8" fmla="*/ 161925 w 6477000"/>
              <a:gd name="connsiteY8" fmla="*/ 323850 h 2590800"/>
              <a:gd name="connsiteX9" fmla="*/ 0 w 6477000"/>
              <a:gd name="connsiteY9" fmla="*/ 485775 h 2590800"/>
              <a:gd name="connsiteX10" fmla="*/ 0 w 6477000"/>
              <a:gd name="connsiteY10" fmla="*/ 2428875 h 2590800"/>
              <a:gd name="connsiteX11" fmla="*/ 161925 w 6477000"/>
              <a:gd name="connsiteY11" fmla="*/ 2590800 h 2590800"/>
              <a:gd name="connsiteX12" fmla="*/ 323850 w 6477000"/>
              <a:gd name="connsiteY12" fmla="*/ 2428875 h 2590800"/>
              <a:gd name="connsiteX13" fmla="*/ 323850 w 6477000"/>
              <a:gd name="connsiteY13" fmla="*/ 2266950 h 2590800"/>
              <a:gd name="connsiteX14" fmla="*/ 6315075 w 6477000"/>
              <a:gd name="connsiteY14" fmla="*/ 2266950 h 2590800"/>
              <a:gd name="connsiteX15" fmla="*/ 6477000 w 6477000"/>
              <a:gd name="connsiteY15" fmla="*/ 2105025 h 2590800"/>
              <a:gd name="connsiteX16" fmla="*/ 6477000 w 6477000"/>
              <a:gd name="connsiteY16" fmla="*/ 161925 h 2590800"/>
              <a:gd name="connsiteX17" fmla="*/ 161925 w 6477000"/>
              <a:gd name="connsiteY17" fmla="*/ 647700 h 2590800"/>
              <a:gd name="connsiteX18" fmla="*/ 323850 w 6477000"/>
              <a:gd name="connsiteY18" fmla="*/ 485775 h 2590800"/>
              <a:gd name="connsiteX19" fmla="*/ 242887 w 6477000"/>
              <a:gd name="connsiteY19" fmla="*/ 404812 h 2590800"/>
              <a:gd name="connsiteX20" fmla="*/ 161924 w 6477000"/>
              <a:gd name="connsiteY20" fmla="*/ 485775 h 2590800"/>
              <a:gd name="connsiteX21" fmla="*/ 161925 w 6477000"/>
              <a:gd name="connsiteY21" fmla="*/ 647700 h 2590800"/>
              <a:gd name="connsiteX0" fmla="*/ 161925 w 6477000"/>
              <a:gd name="connsiteY0" fmla="*/ 647700 h 2590800"/>
              <a:gd name="connsiteX1" fmla="*/ 323850 w 6477000"/>
              <a:gd name="connsiteY1" fmla="*/ 485775 h 2590800"/>
              <a:gd name="connsiteX2" fmla="*/ 242887 w 6477000"/>
              <a:gd name="connsiteY2" fmla="*/ 404812 h 2590800"/>
              <a:gd name="connsiteX3" fmla="*/ 161924 w 6477000"/>
              <a:gd name="connsiteY3" fmla="*/ 485775 h 2590800"/>
              <a:gd name="connsiteX4" fmla="*/ 161925 w 6477000"/>
              <a:gd name="connsiteY4" fmla="*/ 647700 h 2590800"/>
              <a:gd name="connsiteX5" fmla="*/ 6315075 w 6477000"/>
              <a:gd name="connsiteY5" fmla="*/ 323850 h 2590800"/>
              <a:gd name="connsiteX6" fmla="*/ 6477000 w 6477000"/>
              <a:gd name="connsiteY6" fmla="*/ 161925 h 2590800"/>
              <a:gd name="connsiteX7" fmla="*/ 6315075 w 6477000"/>
              <a:gd name="connsiteY7" fmla="*/ 0 h 2590800"/>
              <a:gd name="connsiteX8" fmla="*/ 6153150 w 6477000"/>
              <a:gd name="connsiteY8" fmla="*/ 161925 h 2590800"/>
              <a:gd name="connsiteX9" fmla="*/ 6234113 w 6477000"/>
              <a:gd name="connsiteY9" fmla="*/ 242888 h 2590800"/>
              <a:gd name="connsiteX10" fmla="*/ 6315076 w 6477000"/>
              <a:gd name="connsiteY10" fmla="*/ 161925 h 2590800"/>
              <a:gd name="connsiteX11" fmla="*/ 6315075 w 6477000"/>
              <a:gd name="connsiteY11" fmla="*/ 323850 h 2590800"/>
              <a:gd name="connsiteX0" fmla="*/ 0 w 6477000"/>
              <a:gd name="connsiteY0" fmla="*/ 485775 h 2590800"/>
              <a:gd name="connsiteX1" fmla="*/ 47427 w 6477000"/>
              <a:gd name="connsiteY1" fmla="*/ 371277 h 2590800"/>
              <a:gd name="connsiteX2" fmla="*/ 161925 w 6477000"/>
              <a:gd name="connsiteY2" fmla="*/ 323850 h 2590800"/>
              <a:gd name="connsiteX3" fmla="*/ 6153150 w 6477000"/>
              <a:gd name="connsiteY3" fmla="*/ 323850 h 2590800"/>
              <a:gd name="connsiteX4" fmla="*/ 6153150 w 6477000"/>
              <a:gd name="connsiteY4" fmla="*/ 161925 h 2590800"/>
              <a:gd name="connsiteX5" fmla="*/ 6234113 w 6477000"/>
              <a:gd name="connsiteY5" fmla="*/ 21694 h 2590800"/>
              <a:gd name="connsiteX6" fmla="*/ 6396038 w 6477000"/>
              <a:gd name="connsiteY6" fmla="*/ 21694 h 2590800"/>
              <a:gd name="connsiteX7" fmla="*/ 6477000 w 6477000"/>
              <a:gd name="connsiteY7" fmla="*/ 161925 h 2590800"/>
              <a:gd name="connsiteX8" fmla="*/ 6477000 w 6477000"/>
              <a:gd name="connsiteY8" fmla="*/ 2105025 h 2590800"/>
              <a:gd name="connsiteX9" fmla="*/ 6429573 w 6477000"/>
              <a:gd name="connsiteY9" fmla="*/ 2219523 h 2590800"/>
              <a:gd name="connsiteX10" fmla="*/ 6315075 w 6477000"/>
              <a:gd name="connsiteY10" fmla="*/ 2266950 h 2590800"/>
              <a:gd name="connsiteX11" fmla="*/ 323850 w 6477000"/>
              <a:gd name="connsiteY11" fmla="*/ 2266950 h 2590800"/>
              <a:gd name="connsiteX12" fmla="*/ 323850 w 6477000"/>
              <a:gd name="connsiteY12" fmla="*/ 2428875 h 2590800"/>
              <a:gd name="connsiteX13" fmla="*/ 242887 w 6477000"/>
              <a:gd name="connsiteY13" fmla="*/ 2569106 h 2590800"/>
              <a:gd name="connsiteX14" fmla="*/ 80962 w 6477000"/>
              <a:gd name="connsiteY14" fmla="*/ 2569106 h 2590800"/>
              <a:gd name="connsiteX15" fmla="*/ 0 w 6477000"/>
              <a:gd name="connsiteY15" fmla="*/ 2428875 h 2590800"/>
              <a:gd name="connsiteX16" fmla="*/ 0 w 6477000"/>
              <a:gd name="connsiteY16" fmla="*/ 485775 h 2590800"/>
              <a:gd name="connsiteX17" fmla="*/ 6153150 w 6477000"/>
              <a:gd name="connsiteY17" fmla="*/ 323850 h 2590800"/>
              <a:gd name="connsiteX18" fmla="*/ 6315075 w 6477000"/>
              <a:gd name="connsiteY18" fmla="*/ 323850 h 2590800"/>
              <a:gd name="connsiteX19" fmla="*/ 6477000 w 6477000"/>
              <a:gd name="connsiteY19" fmla="*/ 161925 h 2590800"/>
              <a:gd name="connsiteX20" fmla="*/ 6315075 w 6477000"/>
              <a:gd name="connsiteY20" fmla="*/ 323850 h 2590800"/>
              <a:gd name="connsiteX21" fmla="*/ 6315075 w 6477000"/>
              <a:gd name="connsiteY21" fmla="*/ 161925 h 2590800"/>
              <a:gd name="connsiteX22" fmla="*/ 6274593 w 6477000"/>
              <a:gd name="connsiteY22" fmla="*/ 232041 h 2590800"/>
              <a:gd name="connsiteX23" fmla="*/ 6193630 w 6477000"/>
              <a:gd name="connsiteY23" fmla="*/ 232041 h 2590800"/>
              <a:gd name="connsiteX24" fmla="*/ 6153149 w 6477000"/>
              <a:gd name="connsiteY24" fmla="*/ 161925 h 2590800"/>
              <a:gd name="connsiteX25" fmla="*/ 161925 w 6477000"/>
              <a:gd name="connsiteY25" fmla="*/ 647700 h 2590800"/>
              <a:gd name="connsiteX26" fmla="*/ 161925 w 6477000"/>
              <a:gd name="connsiteY26" fmla="*/ 485775 h 2590800"/>
              <a:gd name="connsiteX27" fmla="*/ 202407 w 6477000"/>
              <a:gd name="connsiteY27" fmla="*/ 415659 h 2590800"/>
              <a:gd name="connsiteX28" fmla="*/ 283370 w 6477000"/>
              <a:gd name="connsiteY28" fmla="*/ 415659 h 2590800"/>
              <a:gd name="connsiteX29" fmla="*/ 323851 w 6477000"/>
              <a:gd name="connsiteY29" fmla="*/ 485775 h 2590800"/>
              <a:gd name="connsiteX30" fmla="*/ 242888 w 6477000"/>
              <a:gd name="connsiteY30" fmla="*/ 626006 h 2590800"/>
              <a:gd name="connsiteX31" fmla="*/ 80963 w 6477000"/>
              <a:gd name="connsiteY31" fmla="*/ 626006 h 2590800"/>
              <a:gd name="connsiteX32" fmla="*/ 1 w 6477000"/>
              <a:gd name="connsiteY32" fmla="*/ 485775 h 2590800"/>
              <a:gd name="connsiteX33" fmla="*/ 323850 w 6477000"/>
              <a:gd name="connsiteY33" fmla="*/ 485775 h 2590800"/>
              <a:gd name="connsiteX34" fmla="*/ 323850 w 6477000"/>
              <a:gd name="connsiteY34" fmla="*/ 226695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477000" h="2590800" stroke="0" extrusionOk="0">
                <a:moveTo>
                  <a:pt x="6477000" y="161925"/>
                </a:moveTo>
                <a:cubicBezTo>
                  <a:pt x="6477000" y="204870"/>
                  <a:pt x="6459940" y="246056"/>
                  <a:pt x="6429573" y="276423"/>
                </a:cubicBezTo>
                <a:cubicBezTo>
                  <a:pt x="6399206" y="306790"/>
                  <a:pt x="6358020" y="323850"/>
                  <a:pt x="6315075" y="323850"/>
                </a:cubicBezTo>
                <a:lnTo>
                  <a:pt x="6315075" y="161925"/>
                </a:lnTo>
                <a:cubicBezTo>
                  <a:pt x="6315075" y="190850"/>
                  <a:pt x="6299644" y="217578"/>
                  <a:pt x="6274593" y="232041"/>
                </a:cubicBezTo>
                <a:cubicBezTo>
                  <a:pt x="6249543" y="246504"/>
                  <a:pt x="6218680" y="246504"/>
                  <a:pt x="6193630" y="232041"/>
                </a:cubicBezTo>
                <a:cubicBezTo>
                  <a:pt x="6168580" y="217578"/>
                  <a:pt x="6153149" y="190850"/>
                  <a:pt x="6153149" y="161925"/>
                </a:cubicBezTo>
                <a:cubicBezTo>
                  <a:pt x="6153149" y="215900"/>
                  <a:pt x="6153150" y="269875"/>
                  <a:pt x="6153150" y="323850"/>
                </a:cubicBezTo>
                <a:lnTo>
                  <a:pt x="161925" y="323850"/>
                </a:lnTo>
                <a:cubicBezTo>
                  <a:pt x="72496" y="323850"/>
                  <a:pt x="0" y="396346"/>
                  <a:pt x="0" y="485775"/>
                </a:cubicBezTo>
                <a:lnTo>
                  <a:pt x="0" y="2428875"/>
                </a:lnTo>
                <a:cubicBezTo>
                  <a:pt x="0" y="2518304"/>
                  <a:pt x="72496" y="2590800"/>
                  <a:pt x="161925" y="2590800"/>
                </a:cubicBezTo>
                <a:cubicBezTo>
                  <a:pt x="251354" y="2590800"/>
                  <a:pt x="323850" y="2518304"/>
                  <a:pt x="323850" y="2428875"/>
                </a:cubicBezTo>
                <a:lnTo>
                  <a:pt x="323850" y="2266950"/>
                </a:lnTo>
                <a:lnTo>
                  <a:pt x="6315075" y="2266950"/>
                </a:lnTo>
                <a:cubicBezTo>
                  <a:pt x="6404504" y="2266950"/>
                  <a:pt x="6477000" y="2194454"/>
                  <a:pt x="6477000" y="2105025"/>
                </a:cubicBezTo>
                <a:lnTo>
                  <a:pt x="6477000" y="161925"/>
                </a:lnTo>
                <a:close/>
                <a:moveTo>
                  <a:pt x="161925" y="647700"/>
                </a:moveTo>
                <a:cubicBezTo>
                  <a:pt x="251354" y="647700"/>
                  <a:pt x="323850" y="575204"/>
                  <a:pt x="323850" y="485775"/>
                </a:cubicBezTo>
                <a:cubicBezTo>
                  <a:pt x="323850" y="441060"/>
                  <a:pt x="287602" y="404812"/>
                  <a:pt x="242887" y="404812"/>
                </a:cubicBezTo>
                <a:cubicBezTo>
                  <a:pt x="198172" y="404812"/>
                  <a:pt x="161924" y="441060"/>
                  <a:pt x="161924" y="485775"/>
                </a:cubicBezTo>
                <a:cubicBezTo>
                  <a:pt x="161924" y="539750"/>
                  <a:pt x="161925" y="593725"/>
                  <a:pt x="161925" y="647700"/>
                </a:cubicBezTo>
                <a:close/>
              </a:path>
              <a:path w="6477000" h="2590800" fill="darkenLess" stroke="0" extrusionOk="0">
                <a:moveTo>
                  <a:pt x="161925" y="647700"/>
                </a:moveTo>
                <a:cubicBezTo>
                  <a:pt x="251354" y="647700"/>
                  <a:pt x="323850" y="575204"/>
                  <a:pt x="323850" y="485775"/>
                </a:cubicBezTo>
                <a:cubicBezTo>
                  <a:pt x="323850" y="441060"/>
                  <a:pt x="287602" y="404812"/>
                  <a:pt x="242887" y="404812"/>
                </a:cubicBezTo>
                <a:cubicBezTo>
                  <a:pt x="198172" y="404812"/>
                  <a:pt x="161924" y="441060"/>
                  <a:pt x="161924" y="485775"/>
                </a:cubicBezTo>
                <a:cubicBezTo>
                  <a:pt x="161924" y="539750"/>
                  <a:pt x="161925" y="593725"/>
                  <a:pt x="161925" y="647700"/>
                </a:cubicBezTo>
                <a:close/>
                <a:moveTo>
                  <a:pt x="6315075" y="323850"/>
                </a:moveTo>
                <a:cubicBezTo>
                  <a:pt x="6404504" y="323850"/>
                  <a:pt x="6477000" y="251354"/>
                  <a:pt x="6477000" y="161925"/>
                </a:cubicBezTo>
                <a:cubicBezTo>
                  <a:pt x="6477000" y="72496"/>
                  <a:pt x="6404504" y="0"/>
                  <a:pt x="6315075" y="0"/>
                </a:cubicBezTo>
                <a:cubicBezTo>
                  <a:pt x="6225646" y="0"/>
                  <a:pt x="6153150" y="72496"/>
                  <a:pt x="6153150" y="161925"/>
                </a:cubicBezTo>
                <a:cubicBezTo>
                  <a:pt x="6153150" y="206640"/>
                  <a:pt x="6189398" y="242888"/>
                  <a:pt x="6234113" y="242888"/>
                </a:cubicBezTo>
                <a:cubicBezTo>
                  <a:pt x="6278828" y="242888"/>
                  <a:pt x="6315076" y="206640"/>
                  <a:pt x="6315076" y="161925"/>
                </a:cubicBezTo>
                <a:cubicBezTo>
                  <a:pt x="6315076" y="215900"/>
                  <a:pt x="6315075" y="269875"/>
                  <a:pt x="6315075" y="323850"/>
                </a:cubicBezTo>
                <a:close/>
              </a:path>
              <a:path w="6477000" h="2590800" fill="none" extrusionOk="0">
                <a:moveTo>
                  <a:pt x="0" y="485775"/>
                </a:moveTo>
                <a:cubicBezTo>
                  <a:pt x="0" y="442830"/>
                  <a:pt x="17060" y="401644"/>
                  <a:pt x="47427" y="371277"/>
                </a:cubicBezTo>
                <a:cubicBezTo>
                  <a:pt x="77794" y="340910"/>
                  <a:pt x="118980" y="323850"/>
                  <a:pt x="161925" y="323850"/>
                </a:cubicBezTo>
                <a:lnTo>
                  <a:pt x="6153150" y="323850"/>
                </a:lnTo>
                <a:lnTo>
                  <a:pt x="6153150" y="161925"/>
                </a:lnTo>
                <a:cubicBezTo>
                  <a:pt x="6153150" y="104075"/>
                  <a:pt x="6184013" y="50619"/>
                  <a:pt x="6234113" y="21694"/>
                </a:cubicBezTo>
                <a:cubicBezTo>
                  <a:pt x="6284213" y="-7231"/>
                  <a:pt x="6345938" y="-7231"/>
                  <a:pt x="6396038" y="21694"/>
                </a:cubicBezTo>
                <a:cubicBezTo>
                  <a:pt x="6446138" y="50619"/>
                  <a:pt x="6477000" y="104075"/>
                  <a:pt x="6477000" y="161925"/>
                </a:cubicBezTo>
                <a:lnTo>
                  <a:pt x="6477000" y="2105025"/>
                </a:lnTo>
                <a:cubicBezTo>
                  <a:pt x="6477000" y="2147970"/>
                  <a:pt x="6459940" y="2189156"/>
                  <a:pt x="6429573" y="2219523"/>
                </a:cubicBezTo>
                <a:cubicBezTo>
                  <a:pt x="6399206" y="2249890"/>
                  <a:pt x="6358020" y="2266950"/>
                  <a:pt x="6315075" y="2266950"/>
                </a:cubicBezTo>
                <a:lnTo>
                  <a:pt x="323850" y="2266950"/>
                </a:lnTo>
                <a:lnTo>
                  <a:pt x="323850" y="2428875"/>
                </a:lnTo>
                <a:cubicBezTo>
                  <a:pt x="323850" y="2486725"/>
                  <a:pt x="292987" y="2540181"/>
                  <a:pt x="242887" y="2569106"/>
                </a:cubicBezTo>
                <a:cubicBezTo>
                  <a:pt x="192787" y="2598031"/>
                  <a:pt x="131062" y="2598031"/>
                  <a:pt x="80962" y="2569106"/>
                </a:cubicBezTo>
                <a:cubicBezTo>
                  <a:pt x="30862" y="2540181"/>
                  <a:pt x="0" y="2486725"/>
                  <a:pt x="0" y="2428875"/>
                </a:cubicBezTo>
                <a:lnTo>
                  <a:pt x="0" y="485775"/>
                </a:lnTo>
                <a:close/>
                <a:moveTo>
                  <a:pt x="6153150" y="323850"/>
                </a:moveTo>
                <a:lnTo>
                  <a:pt x="6315075" y="323850"/>
                </a:lnTo>
                <a:cubicBezTo>
                  <a:pt x="6404504" y="323850"/>
                  <a:pt x="6477000" y="251354"/>
                  <a:pt x="6477000" y="161925"/>
                </a:cubicBezTo>
                <a:moveTo>
                  <a:pt x="6315075" y="323850"/>
                </a:moveTo>
                <a:lnTo>
                  <a:pt x="6315075" y="161925"/>
                </a:lnTo>
                <a:cubicBezTo>
                  <a:pt x="6315075" y="190850"/>
                  <a:pt x="6299644" y="217578"/>
                  <a:pt x="6274593" y="232041"/>
                </a:cubicBezTo>
                <a:cubicBezTo>
                  <a:pt x="6249543" y="246504"/>
                  <a:pt x="6218680" y="246504"/>
                  <a:pt x="6193630" y="232041"/>
                </a:cubicBezTo>
                <a:cubicBezTo>
                  <a:pt x="6168580" y="217578"/>
                  <a:pt x="6153149" y="190850"/>
                  <a:pt x="6153149" y="161925"/>
                </a:cubicBezTo>
                <a:moveTo>
                  <a:pt x="161925" y="647700"/>
                </a:moveTo>
                <a:lnTo>
                  <a:pt x="161925" y="485775"/>
                </a:lnTo>
                <a:cubicBezTo>
                  <a:pt x="161925" y="456850"/>
                  <a:pt x="177357" y="430122"/>
                  <a:pt x="202407" y="415659"/>
                </a:cubicBezTo>
                <a:cubicBezTo>
                  <a:pt x="227457" y="401196"/>
                  <a:pt x="258320" y="401196"/>
                  <a:pt x="283370" y="415659"/>
                </a:cubicBezTo>
                <a:cubicBezTo>
                  <a:pt x="308420" y="430122"/>
                  <a:pt x="323851" y="456850"/>
                  <a:pt x="323851" y="485775"/>
                </a:cubicBezTo>
                <a:cubicBezTo>
                  <a:pt x="323851" y="543625"/>
                  <a:pt x="292988" y="597081"/>
                  <a:pt x="242888" y="626006"/>
                </a:cubicBezTo>
                <a:cubicBezTo>
                  <a:pt x="192788" y="654931"/>
                  <a:pt x="131063" y="654931"/>
                  <a:pt x="80963" y="626006"/>
                </a:cubicBezTo>
                <a:cubicBezTo>
                  <a:pt x="30863" y="597081"/>
                  <a:pt x="1" y="543625"/>
                  <a:pt x="1" y="485775"/>
                </a:cubicBezTo>
                <a:moveTo>
                  <a:pt x="323850" y="485775"/>
                </a:moveTo>
                <a:lnTo>
                  <a:pt x="323850" y="2266950"/>
                </a:lnTo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Kat Clark: </a:t>
            </a:r>
            <a:r>
              <a:rPr lang="en-US" sz="2800" dirty="0" smtClean="0"/>
              <a:t>clarkkj2@lopers.unk.edu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Dustin Dye: dyeda@lopers.unk.edu</a:t>
            </a:r>
            <a:endParaRPr lang="en-US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9000" contrast="36000"/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importance of Programming/Event Planning?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657600" y="5638800"/>
            <a:ext cx="30480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Yes it Can!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0386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Let’s be REAL can programming really be free?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60960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Pinky and the Brain</a:t>
            </a:r>
            <a:endParaRPr lang="en-US" dirty="0"/>
          </a:p>
        </p:txBody>
      </p:sp>
      <p:pic>
        <p:nvPicPr>
          <p:cNvPr id="6" name="Picture 5" descr="C:\Users\reslifehd-ctw\AppData\Local\Microsoft\Windows\Temporary Internet Files\Content.IE5\DH0B6KPR\MPj043317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800600"/>
            <a:ext cx="1905000" cy="1765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19050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Student Engagement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Educate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Empower</a:t>
            </a:r>
            <a:endParaRPr lang="en-US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4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52400"/>
            <a:ext cx="8045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Steps to Completing A Successful Program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128" y="1066800"/>
            <a:ext cx="423949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4800" y="762000"/>
            <a:ext cx="4953000" cy="37338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Assessment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Initial Planning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Planning for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Details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Advertising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Social Mediums 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http://goanimate.com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endParaRPr lang="en-US" sz="2000" dirty="0" smtClean="0">
              <a:hlinkClick r:id="rId4"/>
            </a:endParaRPr>
          </a:p>
          <a:p>
            <a:pPr lvl="1" algn="l"/>
            <a:endParaRPr lang="en-US" sz="2000" dirty="0" smtClean="0">
              <a:hlinkClick r:id="rId4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Showtime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Evaluate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3" descr="C:\Users\reslifehd-ctw\AppData\Local\Microsoft\Windows\Temporary Internet Files\Content.IE5\LP411YSI\MPj0442372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953000"/>
            <a:ext cx="2133600" cy="1806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95600" y="4648200"/>
            <a:ext cx="594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Commitment to your idea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Passing the Buck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Delegating Tasks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Big ideas first, little details later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810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Tips</a:t>
            </a:r>
            <a:endParaRPr lang="en-US" sz="4000" b="1" u="sng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096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Resources on Campus </a:t>
            </a:r>
          </a:p>
          <a:p>
            <a:pPr algn="ctr"/>
            <a:r>
              <a:rPr lang="en-US" sz="3600" dirty="0" smtClean="0"/>
              <a:t> A) Advertising, Marketing, Equipment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2590800"/>
            <a:ext cx="4038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Advertising</a:t>
            </a:r>
          </a:p>
          <a:p>
            <a:pPr lvl="1"/>
            <a:r>
              <a:rPr lang="en-US" sz="2400" dirty="0" smtClean="0"/>
              <a:t>Where are you going to be advertising?</a:t>
            </a:r>
          </a:p>
          <a:p>
            <a:pPr lvl="1"/>
            <a:r>
              <a:rPr lang="en-US" sz="2400" dirty="0" smtClean="0"/>
              <a:t>What is the best way?</a:t>
            </a:r>
          </a:p>
          <a:p>
            <a:pPr lvl="1"/>
            <a:r>
              <a:rPr lang="en-US" sz="2400" dirty="0" smtClean="0"/>
              <a:t>Advertising for what?</a:t>
            </a:r>
          </a:p>
          <a:p>
            <a:r>
              <a:rPr lang="en-US" sz="2800" dirty="0" smtClean="0"/>
              <a:t>Marketing</a:t>
            </a:r>
          </a:p>
          <a:p>
            <a:pPr lvl="1"/>
            <a:r>
              <a:rPr lang="en-US" sz="2400" dirty="0" smtClean="0"/>
              <a:t>Who is the event or program for?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4525963"/>
          </a:xfrm>
        </p:spPr>
        <p:txBody>
          <a:bodyPr/>
          <a:lstStyle/>
          <a:p>
            <a:r>
              <a:rPr lang="en-US" sz="2800" dirty="0" smtClean="0"/>
              <a:t>Equipment</a:t>
            </a:r>
          </a:p>
          <a:p>
            <a:pPr lvl="1"/>
            <a:r>
              <a:rPr lang="en-US" sz="2400" dirty="0" smtClean="0"/>
              <a:t>What do you need?</a:t>
            </a:r>
          </a:p>
          <a:p>
            <a:pPr lvl="1"/>
            <a:r>
              <a:rPr lang="en-US" sz="2400" dirty="0" smtClean="0"/>
              <a:t>Who has it?</a:t>
            </a:r>
          </a:p>
          <a:p>
            <a:pPr lvl="1"/>
            <a:r>
              <a:rPr lang="en-US" sz="2400" dirty="0" smtClean="0"/>
              <a:t>How do you get it?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533400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Resources on Campus </a:t>
            </a:r>
          </a:p>
          <a:p>
            <a:pPr algn="ctr"/>
            <a:r>
              <a:rPr lang="en-US" sz="3600" dirty="0" smtClean="0"/>
              <a:t> B)Room Reservations &amp; Requesting funds from Organizations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Room Reservations</a:t>
            </a:r>
          </a:p>
          <a:p>
            <a:pPr lvl="1"/>
            <a:r>
              <a:rPr lang="en-US" sz="2400" dirty="0" smtClean="0"/>
              <a:t>Call Ahead of time</a:t>
            </a:r>
          </a:p>
          <a:p>
            <a:pPr lvl="2"/>
            <a:r>
              <a:rPr lang="en-US" sz="2400" dirty="0" smtClean="0"/>
              <a:t>3-4 weeks </a:t>
            </a:r>
          </a:p>
          <a:p>
            <a:pPr lvl="1"/>
            <a:r>
              <a:rPr lang="en-US" sz="2400" dirty="0" smtClean="0"/>
              <a:t>Tell them about the event and your organization</a:t>
            </a:r>
          </a:p>
          <a:p>
            <a:pPr lvl="1"/>
            <a:r>
              <a:rPr lang="en-US" sz="2400" dirty="0" smtClean="0"/>
              <a:t>Ask what they can do for you? (vice versa)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Requesting Funds</a:t>
            </a:r>
          </a:p>
          <a:p>
            <a:pPr lvl="1"/>
            <a:r>
              <a:rPr lang="en-US" sz="2400" dirty="0" smtClean="0"/>
              <a:t>Always make sure what the guidelines are, every organization is different.</a:t>
            </a:r>
          </a:p>
          <a:p>
            <a:pPr lvl="1"/>
            <a:r>
              <a:rPr lang="en-US" sz="2400" dirty="0" smtClean="0"/>
              <a:t>As for documents needed to complete</a:t>
            </a:r>
            <a:endParaRPr 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457200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Resources on Campus </a:t>
            </a:r>
          </a:p>
          <a:p>
            <a:pPr algn="ctr"/>
            <a:r>
              <a:rPr lang="en-US" sz="3600" dirty="0" smtClean="0"/>
              <a:t> C)On Campus Professional Development Funds &amp; Red Flags</a:t>
            </a:r>
            <a:endParaRPr lang="en-US" sz="36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04800" y="2332037"/>
            <a:ext cx="4038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Campus Professional Development Funds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Sponsors at your school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Pepsi</a:t>
            </a:r>
          </a:p>
          <a:p>
            <a:pPr marL="1115568" lvl="2" indent="-246888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Requirements</a:t>
            </a:r>
          </a:p>
          <a:p>
            <a:pPr marL="1115568" lvl="2" indent="-246888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</a:pPr>
            <a:r>
              <a:rPr lang="en-US" sz="2400" dirty="0" smtClean="0">
                <a:solidFill>
                  <a:schemeClr val="accent2"/>
                </a:solidFill>
              </a:rPr>
              <a:t>Proposal/Grant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876800" y="2332037"/>
            <a:ext cx="4038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Flags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Liability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Policies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Contracts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Resources in One Another</a:t>
            </a:r>
            <a:endParaRPr lang="en-US" dirty="0"/>
          </a:p>
        </p:txBody>
      </p:sp>
      <p:pic>
        <p:nvPicPr>
          <p:cNvPr id="4" name="Picture 3" descr="C:\Users\reslifehd-ctw\AppData\Local\Microsoft\Windows\Temporary Internet Files\Content.IE5\LP411YSI\MPj04394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891372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 dirty="0" smtClean="0"/>
              <a:t>Now the Part you’ve all been waiting for…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438400"/>
            <a:ext cx="7239000" cy="762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Here’s how to make it free!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3434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Why would we get donations from the community?</a:t>
            </a:r>
          </a:p>
          <a:p>
            <a:r>
              <a:rPr lang="en-US" sz="3200" dirty="0" smtClean="0"/>
              <a:t>What donations are appropriate to ask for?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685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Asking for Donations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Here’s How</a:t>
            </a:r>
          </a:p>
          <a:p>
            <a:pPr marL="806958" lvl="1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Tell a Story</a:t>
            </a:r>
          </a:p>
          <a:p>
            <a:pPr marL="806958" lvl="1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Break the Rules of Grammar</a:t>
            </a:r>
          </a:p>
          <a:p>
            <a:pPr marL="806958" lvl="1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Provide and Easy Way to Respond</a:t>
            </a:r>
          </a:p>
          <a:p>
            <a:pPr marL="806958" lvl="1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Give Suggestion</a:t>
            </a:r>
          </a:p>
          <a:p>
            <a:pPr marL="806958" lvl="1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Follow Up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976</TotalTime>
  <Words>391</Words>
  <Application>Microsoft Office PowerPoint</Application>
  <PresentationFormat>On-screen Show (4:3)</PresentationFormat>
  <Paragraphs>106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</vt:lpstr>
      <vt:lpstr>The Price is Always Right</vt:lpstr>
      <vt:lpstr>What is the importance of Programming/Event Planning?</vt:lpstr>
      <vt:lpstr>Slide 3</vt:lpstr>
      <vt:lpstr>Slide 4</vt:lpstr>
      <vt:lpstr>Slide 5</vt:lpstr>
      <vt:lpstr>Slide 6</vt:lpstr>
      <vt:lpstr>Resources in One Another</vt:lpstr>
      <vt:lpstr>Now the Part you’ve all been waiting for… </vt:lpstr>
      <vt:lpstr>Slide 9</vt:lpstr>
      <vt:lpstr>Slide 10</vt:lpstr>
      <vt:lpstr>Slide 11</vt:lpstr>
      <vt:lpstr>Businesses we know Donate</vt:lpstr>
      <vt:lpstr>Slide 13</vt:lpstr>
      <vt:lpstr>Now It’s Your Turn!!</vt:lpstr>
      <vt:lpstr> CONTACT US!!! 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Price is Always Right</dc:title>
  <dc:creator>CTW Hall Director</dc:creator>
  <cp:lastModifiedBy>CTW Hall Director</cp:lastModifiedBy>
  <cp:revision>25</cp:revision>
  <dcterms:created xsi:type="dcterms:W3CDTF">2010-11-03T15:11:55Z</dcterms:created>
  <dcterms:modified xsi:type="dcterms:W3CDTF">2010-11-05T03:08:22Z</dcterms:modified>
</cp:coreProperties>
</file>