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86" r:id="rId1"/>
  </p:sldMasterIdLst>
  <p:notesMasterIdLst>
    <p:notesMasterId r:id="rId17"/>
  </p:notes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1784" autoAdjust="0"/>
  </p:normalViewPr>
  <p:slideViewPr>
    <p:cSldViewPr snapToGrid="0" snapToObjects="1">
      <p:cViewPr varScale="1">
        <p:scale>
          <a:sx n="89" d="100"/>
          <a:sy n="89" d="100"/>
        </p:scale>
        <p:origin x="-7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24A32-316D-D245-AF74-DF08B3333510}" type="datetimeFigureOut">
              <a:rPr lang="en-US" smtClean="0"/>
              <a:pPr/>
              <a:t>10/27/10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A86C7-4984-9B49-80E8-0A9D71577B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Steph</a:t>
            </a:r>
            <a:r>
              <a:rPr lang="en-US" dirty="0" smtClean="0"/>
              <a:t>: </a:t>
            </a:r>
          </a:p>
          <a:p>
            <a:r>
              <a:rPr lang="en-US" dirty="0" smtClean="0"/>
              <a:t>Welcome to the presentation</a:t>
            </a:r>
            <a:r>
              <a:rPr lang="en-US" baseline="0" dirty="0" smtClean="0"/>
              <a:t> of our Mr. Prentiss Pageant! My name is </a:t>
            </a:r>
            <a:r>
              <a:rPr lang="en-US" baseline="0" dirty="0" err="1" smtClean="0"/>
              <a:t>Steph</a:t>
            </a:r>
            <a:r>
              <a:rPr lang="en-US" baseline="0" dirty="0" smtClean="0"/>
              <a:t> Wick and this is my fellow council member, Winnie Jaworski. We’re both Warriors from Winona State University and are also really happy to be here to share the success of our favorite program so far.  </a:t>
            </a:r>
          </a:p>
          <a:p>
            <a:endParaRPr lang="en-US" baseline="0" dirty="0" smtClean="0"/>
          </a:p>
          <a:p>
            <a:r>
              <a:rPr lang="en-US" baseline="0" dirty="0" smtClean="0"/>
              <a:t>Winnie:</a:t>
            </a:r>
          </a:p>
          <a:p>
            <a:r>
              <a:rPr lang="en-US" baseline="0" dirty="0" smtClean="0"/>
              <a:t>We live in Prentiss-Lucas Hall, where the girls reside in Lucas and the boys reside in the connected building, Prentiss. To get both the boys and girls involved in our residence hall, we decided to have an all-boys mock pageant, which brought both genders in to watch the hilarious show.  Trust us: if you’re able to get 7 guys to dress as girls, perform a ballet-ribbon dance, serenade a crowd, and prepare an epic rock-</a:t>
            </a:r>
            <a:r>
              <a:rPr lang="en-US" baseline="0" dirty="0" err="1" smtClean="0"/>
              <a:t>n</a:t>
            </a:r>
            <a:r>
              <a:rPr lang="en-US" baseline="0" dirty="0" smtClean="0"/>
              <a:t>-roll PB&amp;J sandwich, the girls will come running.  </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Winnie: </a:t>
            </a:r>
          </a:p>
          <a:p>
            <a:r>
              <a:rPr lang="en-US" dirty="0" smtClean="0"/>
              <a:t>Next,</a:t>
            </a:r>
            <a:r>
              <a:rPr lang="en-US" baseline="0" dirty="0" smtClean="0"/>
              <a:t> we have our last, but definitely not least, category of judging: the Talent Portion, where even with limitations, the sky is the limit for what you might see.</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Steph</a:t>
            </a:r>
            <a:r>
              <a:rPr lang="en-US" dirty="0" smtClean="0"/>
              <a:t>:</a:t>
            </a:r>
          </a:p>
          <a:p>
            <a:r>
              <a:rPr lang="en-US" dirty="0" smtClean="0"/>
              <a:t>Like</a:t>
            </a:r>
            <a:r>
              <a:rPr lang="en-US" baseline="0" dirty="0" smtClean="0"/>
              <a:t> Winnie said, the talent portion led us to an exciting, unveiling side of the boys that wouldn’t have been expected before the show.  We put a few restrictions on the talent portion: they had 3 minutes per contestant, and could do talents together, at their own risk of not having stage time alone.  Some candidates were a little stage freight though, so we wanted to make sure that everyone would be comfortable participating in the pageant by giving them this option.  We also made sure that we knew exactly what the contestants would be doing on stage to prevent any funny business or under the belt humor.  </a:t>
            </a:r>
          </a:p>
          <a:p>
            <a:r>
              <a:rPr lang="en-US" baseline="0" dirty="0" smtClean="0"/>
              <a:t>Take a look at a few talent examples from the night of our Mr. Prentiss Pageant… (play movies)</a:t>
            </a:r>
          </a:p>
        </p:txBody>
      </p:sp>
      <p:sp>
        <p:nvSpPr>
          <p:cNvPr id="4" name="Slide Number Placeholder 3"/>
          <p:cNvSpPr>
            <a:spLocks noGrp="1"/>
          </p:cNvSpPr>
          <p:nvPr>
            <p:ph type="sldNum" sz="quarter" idx="10"/>
          </p:nvPr>
        </p:nvSpPr>
        <p:spPr/>
        <p:txBody>
          <a:bodyPr/>
          <a:lstStyle/>
          <a:p>
            <a:fld id="{040A86C7-4984-9B49-80E8-0A9D71577B5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Winnie: </a:t>
            </a:r>
          </a:p>
          <a:p>
            <a:r>
              <a:rPr lang="en-US" dirty="0" smtClean="0"/>
              <a:t>To end the show, we thanked</a:t>
            </a:r>
            <a:r>
              <a:rPr lang="en-US" baseline="0" dirty="0" smtClean="0"/>
              <a:t> all of our judges and the audience for their time.  We then gave out awards.  One went to Mr. Prentiss, who got $30 to our bookstore, a ride on our homecoming float, and their picture in our lobby.  We gave a big bag of candy to the 1</a:t>
            </a:r>
            <a:r>
              <a:rPr lang="en-US" baseline="30000" dirty="0" smtClean="0"/>
              <a:t>st</a:t>
            </a:r>
            <a:r>
              <a:rPr lang="en-US" baseline="0" dirty="0" smtClean="0"/>
              <a:t> Runner Up and little bags of candy to our Mr. Congeniality, who’s title was voted on by the guys and kept from the contestants until the end of the show.  </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Steph</a:t>
            </a:r>
            <a:r>
              <a:rPr lang="en-US" dirty="0" smtClean="0"/>
              <a:t>:</a:t>
            </a:r>
          </a:p>
          <a:p>
            <a:r>
              <a:rPr lang="en-US" dirty="0" smtClean="0"/>
              <a:t>So,</a:t>
            </a:r>
            <a:r>
              <a:rPr lang="en-US" baseline="0" dirty="0" smtClean="0"/>
              <a:t> overall: was this program a success or failure?</a:t>
            </a:r>
          </a:p>
          <a:p>
            <a:r>
              <a:rPr lang="en-US" baseline="0" dirty="0" smtClean="0"/>
              <a:t>Resident Assistant’s in our building, audience members, judges, and contestants all say success! </a:t>
            </a:r>
          </a:p>
          <a:p>
            <a:r>
              <a:rPr lang="en-US" baseline="0" dirty="0" smtClean="0"/>
              <a:t>We were able to raise over $60 for St. Jude’s Children’s Hospital and entertained a full house.</a:t>
            </a:r>
          </a:p>
          <a:p>
            <a:r>
              <a:rPr lang="en-US" baseline="0" dirty="0" smtClean="0"/>
              <a:t>Although we believe that our Mr. Prentiss Pageant was a success… there are a few things we would suggest for improvements. </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Winnie:</a:t>
            </a:r>
          </a:p>
          <a:p>
            <a:r>
              <a:rPr lang="en-US" dirty="0" smtClean="0"/>
              <a:t>Although we had a great turn out, it would have been great to have fliers hanging</a:t>
            </a:r>
            <a:r>
              <a:rPr lang="en-US" baseline="0" dirty="0" smtClean="0"/>
              <a:t> around campus for the show. I would suggest to get going on advertisements right away.</a:t>
            </a:r>
          </a:p>
          <a:p>
            <a:r>
              <a:rPr lang="en-US" baseline="0" dirty="0" smtClean="0"/>
              <a:t>We found that the audience make up was mostly females, but to get these girls more involved, we talked about having a drawing to be a guest judge. This among other possibilities could have done so.  </a:t>
            </a:r>
          </a:p>
          <a:p>
            <a:r>
              <a:rPr lang="en-US" baseline="0" dirty="0" smtClean="0"/>
              <a:t>We also had a few small issues with a couple boys who dropped out of the contest, but it ended up benefitting the pageant, for 7 contestants was a perfect number to keep the show at an appropriate length. </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Steph</a:t>
            </a:r>
            <a:r>
              <a:rPr lang="en-US" dirty="0" smtClean="0"/>
              <a:t>:</a:t>
            </a:r>
            <a:endParaRPr lang="en-US" baseline="0" dirty="0" smtClean="0"/>
          </a:p>
          <a:p>
            <a:r>
              <a:rPr lang="en-US" baseline="0" dirty="0" smtClean="0"/>
              <a:t>All in all, we are extremely proud of our program and hope that we can spread our success and ideas to you through MACURH. </a:t>
            </a:r>
          </a:p>
          <a:p>
            <a:endParaRPr lang="en-US" baseline="0" dirty="0" smtClean="0"/>
          </a:p>
          <a:p>
            <a:r>
              <a:rPr lang="en-US" baseline="0" dirty="0" smtClean="0"/>
              <a:t>Winnie:</a:t>
            </a:r>
          </a:p>
          <a:p>
            <a:r>
              <a:rPr lang="en-US" baseline="0" dirty="0" smtClean="0"/>
              <a:t>Thank you so much for listening… please contact us if any more information is needed. Thank you.</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Steph</a:t>
            </a:r>
            <a:r>
              <a:rPr lang="en-US" dirty="0" smtClean="0"/>
              <a:t>:</a:t>
            </a:r>
            <a:endParaRPr lang="en-US" baseline="0" dirty="0" smtClean="0"/>
          </a:p>
          <a:p>
            <a:r>
              <a:rPr lang="en-US" baseline="0" dirty="0" smtClean="0"/>
              <a:t>To get the ball rolling, we’ll start by explaining the origin of our program.  Programs at Winona State University must meet one of these four requirements: Social, Educational, Diversity, and/or Service. The Mr. Prentiss Pageant fit into the Social and Service categories. We wanted to make entertainment for our residents while also raising money for St. Jude’s Children’s Hospital for admittance.  </a:t>
            </a:r>
          </a:p>
          <a:p>
            <a:r>
              <a:rPr lang="en-US" baseline="0" dirty="0" smtClean="0"/>
              <a:t>At your school, by making your own personal changes, this pageant could also be altered to meet your standards, as well.  </a:t>
            </a:r>
          </a:p>
        </p:txBody>
      </p:sp>
      <p:sp>
        <p:nvSpPr>
          <p:cNvPr id="4" name="Slide Number Placeholder 3"/>
          <p:cNvSpPr>
            <a:spLocks noGrp="1"/>
          </p:cNvSpPr>
          <p:nvPr>
            <p:ph type="sldNum" sz="quarter" idx="10"/>
          </p:nvPr>
        </p:nvSpPr>
        <p:spPr/>
        <p:txBody>
          <a:bodyPr/>
          <a:lstStyle/>
          <a:p>
            <a:fld id="{040A86C7-4984-9B49-80E8-0A9D71577B5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Winnie:</a:t>
            </a:r>
          </a:p>
          <a:p>
            <a:r>
              <a:rPr lang="en-US" dirty="0" smtClean="0"/>
              <a:t>We</a:t>
            </a:r>
            <a:r>
              <a:rPr lang="en-US" baseline="0" dirty="0" smtClean="0"/>
              <a:t> had three main goals for this program. Since it was the first month of school, we thought that this would be a great way to break the ice between residents. By attending this program and getting to know the contestants and others attending, we would become closer as a residence hall.  The boys participating also built some self confidence with the massive amount of cheering they received.</a:t>
            </a:r>
          </a:p>
          <a:p>
            <a:endParaRPr lang="en-US" baseline="0" dirty="0" smtClean="0"/>
          </a:p>
          <a:p>
            <a:r>
              <a:rPr lang="en-US" baseline="0" dirty="0" err="1" smtClean="0"/>
              <a:t>Steph</a:t>
            </a:r>
            <a:r>
              <a:rPr lang="en-US" baseline="0" dirty="0" smtClean="0"/>
              <a:t>: </a:t>
            </a:r>
          </a:p>
          <a:p>
            <a:r>
              <a:rPr lang="en-US" baseline="0" dirty="0" smtClean="0"/>
              <a:t>We also wanted to provide entertainment for our residents, and by incorporating some fun into the show, we hoped this would happen.</a:t>
            </a:r>
          </a:p>
          <a:p>
            <a:r>
              <a:rPr lang="en-US" baseline="0" dirty="0" smtClean="0"/>
              <a:t>On PR and by word of mouth, we suggested to all people attending to bring spare change to put into the bucket for St. Jude’s Children’s Hospital.  </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Winnie:</a:t>
            </a:r>
          </a:p>
          <a:p>
            <a:r>
              <a:rPr lang="en-US" dirty="0" smtClean="0"/>
              <a:t>Advertising this event didn’t cost much</a:t>
            </a:r>
            <a:r>
              <a:rPr lang="en-US" baseline="0" dirty="0" smtClean="0"/>
              <a:t> for us.  </a:t>
            </a:r>
            <a:r>
              <a:rPr lang="en-US" dirty="0" smtClean="0"/>
              <a:t>We worked hard on home-making</a:t>
            </a:r>
            <a:r>
              <a:rPr lang="en-US" baseline="0" dirty="0" smtClean="0"/>
              <a:t> three big posters for advertising: one in the lobby, one on the Prentiss side that said “support your boys” and one on the Lucas side that said “find your dream guy.”  The big posters were black silhouettes of a man holding colorful posters that advertised the pageant.</a:t>
            </a:r>
          </a:p>
          <a:p>
            <a:r>
              <a:rPr lang="en-US" baseline="0" dirty="0" smtClean="0"/>
              <a:t>We also went around the night of the pageant in our residence hall and used door knocking and word of mouth to get people to attend.</a:t>
            </a:r>
          </a:p>
          <a:p>
            <a:r>
              <a:rPr lang="en-US" baseline="0" dirty="0" smtClean="0"/>
              <a:t>Getting the guys involved to talk about it with their friends also encouraged a lot of people to come and support.</a:t>
            </a:r>
          </a:p>
          <a:p>
            <a:endParaRPr lang="en-US" baseline="0" dirty="0" smtClean="0"/>
          </a:p>
          <a:p>
            <a:r>
              <a:rPr lang="en-US" baseline="0" dirty="0" err="1" smtClean="0"/>
              <a:t>Steph</a:t>
            </a:r>
            <a:r>
              <a:rPr lang="en-US" baseline="0" dirty="0" smtClean="0"/>
              <a:t>: </a:t>
            </a:r>
          </a:p>
          <a:p>
            <a:r>
              <a:rPr lang="en-US" baseline="0" dirty="0" smtClean="0"/>
              <a:t>Fortunately, we didn’t have to spend a lot of money on this program… we bought chips and refreshments for the guys backstage, although many were too nervous to eat. We also spent $30 to buy a gift card to the bookstore and also about $15 worth of candy for our winners.  We wanted to honor our judge’s time so we decided to buy little presents for them to take home, as well.  This pageant, if you don’t have to pay to use a venue, could easily be done in under $60. Not to mention that it’s worth every penny.</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Winnie: </a:t>
            </a:r>
          </a:p>
          <a:p>
            <a:r>
              <a:rPr lang="en-US" dirty="0" smtClean="0"/>
              <a:t>We followed this main outline for our pageant,</a:t>
            </a:r>
            <a:r>
              <a:rPr lang="en-US" baseline="0" dirty="0" smtClean="0"/>
              <a:t> starting with introducing the show, hosts, boys, and charity we were raising money for.  The boys were judged on poise, creativity, and audience involvement through the fishbowl and talent portion of the show.  And lastly, we gave the results of Mr. Prentiss, 1</a:t>
            </a:r>
            <a:r>
              <a:rPr lang="en-US" baseline="30000" dirty="0" smtClean="0"/>
              <a:t>st</a:t>
            </a:r>
            <a:r>
              <a:rPr lang="en-US" baseline="0" dirty="0" smtClean="0"/>
              <a:t> Runner Up, and Mr. Congeniality, in which the contestants voted on before the show.  </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Steph</a:t>
            </a:r>
            <a:r>
              <a:rPr lang="en-US" dirty="0" smtClean="0"/>
              <a:t>:</a:t>
            </a:r>
            <a:endParaRPr lang="en-US" baseline="0" dirty="0" smtClean="0"/>
          </a:p>
          <a:p>
            <a:r>
              <a:rPr lang="en-US" baseline="0" dirty="0" smtClean="0"/>
              <a:t>We would love to now walk you through the show, so that you can picture your own pageant in your residence hall.  Let’s start with the Introduction of the Candidates, where we used a slide show and surprise game to start the show.  </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US" dirty="0" err="1" smtClean="0"/>
              <a:t>Steph</a:t>
            </a:r>
            <a:r>
              <a:rPr lang="en-US" dirty="0" smtClean="0"/>
              <a:t>:</a:t>
            </a:r>
          </a:p>
          <a:p>
            <a:pPr algn="l">
              <a:buNone/>
            </a:pPr>
            <a:r>
              <a:rPr lang="en-US" dirty="0" smtClean="0"/>
              <a:t>We had candidates fill out a survey in preparation of the show and we used their answers to collaborate them into a slide show filled with fun facts and stories about the past of the boys. We played and narrated this in the opening, before bringing them</a:t>
            </a:r>
            <a:r>
              <a:rPr lang="en-US" baseline="0" dirty="0" smtClean="0"/>
              <a:t> out</a:t>
            </a:r>
            <a:r>
              <a:rPr lang="en-US" dirty="0" smtClean="0"/>
              <a:t>. Using a unique survey keeps the answers fun and entertaining. While on their way out, we also</a:t>
            </a:r>
            <a:r>
              <a:rPr lang="en-US" baseline="0" dirty="0" smtClean="0"/>
              <a:t> had each candidate give a rose to one person in the audience. We had the receivers stand up and told them that someone was very happy they came tonight. This was a great way to get the audience involved.  </a:t>
            </a:r>
            <a:endParaRPr lang="en-US" dirty="0" smtClean="0"/>
          </a:p>
          <a:p>
            <a:pPr algn="l"/>
            <a:endParaRPr lang="en-US" dirty="0" smtClean="0"/>
          </a:p>
          <a:p>
            <a:pPr algn="l"/>
            <a:r>
              <a:rPr lang="en-US" dirty="0" smtClean="0"/>
              <a:t>Winnie:</a:t>
            </a:r>
            <a:r>
              <a:rPr lang="en-US" baseline="0" dirty="0" smtClean="0"/>
              <a:t> </a:t>
            </a:r>
            <a:endParaRPr lang="en-US" dirty="0" smtClean="0"/>
          </a:p>
          <a:p>
            <a:pPr algn="l"/>
            <a:r>
              <a:rPr lang="en-US" dirty="0" smtClean="0"/>
              <a:t>The</a:t>
            </a:r>
            <a:r>
              <a:rPr lang="en-US" baseline="0" dirty="0" smtClean="0"/>
              <a:t> boys and the audience found out at the same time that we were going to introduce them in a very unique way.  We set a pile of girl clothes at the opposite end of the isle to reach the stage.  Each boy had to run, put on their cutest outfit, and “strut the catwalk” back to the stage.  From there, they gave their best pose until the others arrived. We will now give you a little preview of what the contestants came up with… (play movie) After everyone got back to the stage, they introduced themselves to the audience and left as a group to prepare for the fishbowl question portion. </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Winnie: </a:t>
            </a:r>
          </a:p>
          <a:p>
            <a:r>
              <a:rPr lang="en-US" dirty="0" smtClean="0"/>
              <a:t>The</a:t>
            </a:r>
            <a:r>
              <a:rPr lang="en-US" baseline="0" dirty="0" smtClean="0"/>
              <a:t> next portion of the show was the Fishbowl Questions Portion, where we got to know more about each candidate, using the Dream Date and Truth or Dare exercises.  </a:t>
            </a:r>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Winnie: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open the Fishbowl Question portion, each contestant came out dressed as they would for their dream date. They then were asked to tell us about</a:t>
            </a:r>
            <a:r>
              <a:rPr lang="en-US" baseline="0" dirty="0" smtClean="0"/>
              <a:t> how they would steal the heart of the girl they would take out</a:t>
            </a:r>
            <a:r>
              <a:rPr lang="en-US" dirty="0" smtClean="0"/>
              <a:t>. Take</a:t>
            </a:r>
            <a:r>
              <a:rPr lang="en-US" baseline="0" dirty="0" smtClean="0"/>
              <a:t> a look at what our winner came up with… (play video)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Steph</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After each dream date explanation, the contestant was asked to draw and answer three fishbowl questions.  We tried to use silly, mock questions, like “What is the meaning of life?” and “What do you love about your grandma?”  When the contestant was done answering their three questions, they then had to draw out a dare out of a different bowl.  These dares ranged from “Either bend and snap or pop lock and drop it,” and “Propose to someone in the audience.”  Overall, we tried to keep this section based on humorous and awkward situations to keep up the entertainment level of the show.  </a:t>
            </a:r>
            <a:endParaRPr lang="en-US" dirty="0" smtClean="0"/>
          </a:p>
          <a:p>
            <a:endParaRPr lang="en-US" dirty="0"/>
          </a:p>
        </p:txBody>
      </p:sp>
      <p:sp>
        <p:nvSpPr>
          <p:cNvPr id="4" name="Slide Number Placeholder 3"/>
          <p:cNvSpPr>
            <a:spLocks noGrp="1"/>
          </p:cNvSpPr>
          <p:nvPr>
            <p:ph type="sldNum" sz="quarter" idx="10"/>
          </p:nvPr>
        </p:nvSpPr>
        <p:spPr/>
        <p:txBody>
          <a:bodyPr/>
          <a:lstStyle/>
          <a:p>
            <a:fld id="{040A86C7-4984-9B49-80E8-0A9D71577B5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AD39346A-0CF1-7645-935E-9259263E8243}" type="datetimeFigureOut">
              <a:rPr lang="en-US" smtClean="0"/>
              <a:pPr/>
              <a:t>10/27/10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B7771-1654-3143-AFE5-AE736542CB74}"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D39346A-0CF1-7645-935E-9259263E8243}" type="datetimeFigureOut">
              <a:rPr lang="en-US" smtClean="0"/>
              <a:pPr/>
              <a:t>10/27/10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B7771-1654-3143-AFE5-AE736542CB74}"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D39346A-0CF1-7645-935E-9259263E8243}" type="datetimeFigureOut">
              <a:rPr lang="en-US" smtClean="0"/>
              <a:pPr/>
              <a:t>10/27/10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B7771-1654-3143-AFE5-AE736542CB74}"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D39346A-0CF1-7645-935E-9259263E8243}" type="datetimeFigureOut">
              <a:rPr lang="en-US" smtClean="0"/>
              <a:pPr/>
              <a:t>10/27/10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B7771-1654-3143-AFE5-AE736542CB7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D39346A-0CF1-7645-935E-9259263E8243}" type="datetimeFigureOut">
              <a:rPr lang="en-US" smtClean="0"/>
              <a:pPr/>
              <a:t>10/27/10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B7771-1654-3143-AFE5-AE736542C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D39346A-0CF1-7645-935E-9259263E8243}" type="datetimeFigureOut">
              <a:rPr lang="en-US" smtClean="0"/>
              <a:pPr/>
              <a:t>10/27/10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B7771-1654-3143-AFE5-AE736542CB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D39346A-0CF1-7645-935E-9259263E8243}" type="datetimeFigureOut">
              <a:rPr lang="en-US" smtClean="0"/>
              <a:pPr/>
              <a:t>10/27/10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B7771-1654-3143-AFE5-AE736542CB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39346A-0CF1-7645-935E-9259263E8243}" type="datetimeFigureOut">
              <a:rPr lang="en-US" smtClean="0"/>
              <a:pPr/>
              <a:t>10/27/10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B7771-1654-3143-AFE5-AE736542C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D39346A-0CF1-7645-935E-9259263E8243}" type="datetimeFigureOut">
              <a:rPr lang="en-US" smtClean="0"/>
              <a:pPr/>
              <a:t>10/27/10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B7771-1654-3143-AFE5-AE736542C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9346A-0CF1-7645-935E-9259263E8243}" type="datetimeFigureOut">
              <a:rPr lang="en-US" smtClean="0"/>
              <a:pPr/>
              <a:t>10/27/10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B7771-1654-3143-AFE5-AE736542C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9346A-0CF1-7645-935E-9259263E8243}" type="datetimeFigureOut">
              <a:rPr lang="en-US" smtClean="0"/>
              <a:pPr/>
              <a:t>10/27/10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B93A9-DE17-42E8-A366-46C30944BF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AD39346A-0CF1-7645-935E-9259263E8243}" type="datetimeFigureOut">
              <a:rPr lang="en-US" smtClean="0"/>
              <a:pPr/>
              <a:t>10/27/10</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68DB7771-1654-3143-AFE5-AE736542CB74}"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11.xml"/><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video" Target="file://localhost/Users/wjaworski09/Documents/Freshman%20Year/RHA/Mr.%20Prentiss%20Presentation/SANY0219.MOV" TargetMode="External"/><Relationship Id="rId2" Type="http://schemas.openxmlformats.org/officeDocument/2006/relationships/video" Target="file://localhost/Users/wjaworski09/Documents/Freshman%20Year/RHA/Mr.%20Prentiss%20Presentation/SANY0221.M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mailto:RHA@winona.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video" Target="file://localhost/Users/wjaworski09/Documents/Freshman%20Year/RHA/Mr.%20Prentiss%20Presentation/SANY0212.MOV" TargetMode="Externa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video" Target="file://localhost/Users/wjaworski09/Documents/Freshman%20Year/RHA/Mr.%20Prentiss%20Presentation/Cal%20Mader%20Dream%20Date.mov" TargetMode="Externa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800" dirty="0" smtClean="0"/>
              <a:t>Mr. Prentiss Pageant</a:t>
            </a:r>
            <a:endParaRPr lang="en-US" sz="5800" dirty="0"/>
          </a:p>
        </p:txBody>
      </p:sp>
      <p:sp>
        <p:nvSpPr>
          <p:cNvPr id="3" name="Subtitle 2"/>
          <p:cNvSpPr>
            <a:spLocks noGrp="1"/>
          </p:cNvSpPr>
          <p:nvPr>
            <p:ph type="subTitle" idx="1"/>
          </p:nvPr>
        </p:nvSpPr>
        <p:spPr/>
        <p:txBody>
          <a:bodyPr>
            <a:normAutofit fontScale="92500" lnSpcReduction="20000"/>
          </a:bodyPr>
          <a:lstStyle/>
          <a:p>
            <a:r>
              <a:rPr lang="en-US" dirty="0" smtClean="0"/>
              <a:t>Presented by:</a:t>
            </a:r>
          </a:p>
          <a:p>
            <a:r>
              <a:rPr lang="en-US" dirty="0" smtClean="0"/>
              <a:t>Winnie Jaworski and Stephanie Wick</a:t>
            </a:r>
          </a:p>
          <a:p>
            <a:r>
              <a:rPr lang="en-US" dirty="0" smtClean="0"/>
              <a:t>Winona State University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smtClean="0"/>
              <a:t>Talent Portion</a:t>
            </a:r>
            <a:endParaRPr lang="en-US" dirty="0"/>
          </a:p>
        </p:txBody>
      </p:sp>
      <p:sp>
        <p:nvSpPr>
          <p:cNvPr id="12" name="Subtitle 11"/>
          <p:cNvSpPr>
            <a:spLocks noGrp="1"/>
          </p:cNvSpPr>
          <p:nvPr>
            <p:ph type="subTitle" idx="1"/>
          </p:nvPr>
        </p:nvSpPr>
        <p:spPr/>
        <p:txBody>
          <a:bodyPr/>
          <a:lstStyle/>
          <a:p>
            <a:r>
              <a:rPr lang="en-US" dirty="0" smtClean="0"/>
              <a:t>Ribbon Dancing and Skateboard Breaking</a:t>
            </a:r>
            <a:endParaRPr lang="en-US" dirty="0"/>
          </a:p>
        </p:txBody>
      </p:sp>
      <p:pic>
        <p:nvPicPr>
          <p:cNvPr id="16" name="Picture Placeholder 15" descr="SANY0223.jpg"/>
          <p:cNvPicPr>
            <a:picLocks noGrp="1" noChangeAspect="1"/>
          </p:cNvPicPr>
          <p:nvPr>
            <p:ph type="pic" idx="13"/>
          </p:nvPr>
        </p:nvPicPr>
        <p:blipFill>
          <a:blip r:embed="rId3"/>
          <a:srcRect l="-2462" r="-2462"/>
          <a:stretch>
            <a:fillRect/>
          </a:stretch>
        </p:blipFill>
        <p:spPr>
          <a:xfrm rot="21068552">
            <a:off x="556484" y="1581447"/>
            <a:ext cx="3923711" cy="2804658"/>
          </a:xfr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Talent Portion</a:t>
            </a:r>
            <a:endParaRPr lang="en-US" dirty="0"/>
          </a:p>
        </p:txBody>
      </p:sp>
      <p:pic>
        <p:nvPicPr>
          <p:cNvPr id="10" name="SANY0219.MOV">
            <a:hlinkClick r:id="" action="ppaction://media"/>
          </p:cNvPr>
          <p:cNvPicPr/>
          <p:nvPr>
            <p:ph sz="half" idx="1"/>
            <a:videoFile r:link="rId1"/>
          </p:nvPr>
        </p:nvPicPr>
        <p:blipFill>
          <a:blip r:embed="rId5"/>
          <a:stretch>
            <a:fillRect/>
          </a:stretch>
        </p:blipFill>
        <p:spPr>
          <a:xfrm>
            <a:off x="698500" y="3340894"/>
            <a:ext cx="3657600" cy="2743200"/>
          </a:xfrm>
        </p:spPr>
      </p:pic>
      <p:pic>
        <p:nvPicPr>
          <p:cNvPr id="11" name="SANY0221.MOV">
            <a:hlinkClick r:id="" action="ppaction://media"/>
          </p:cNvPr>
          <p:cNvPicPr/>
          <p:nvPr>
            <p:ph sz="half" idx="2"/>
            <a:videoFile r:link="rId2"/>
          </p:nvPr>
        </p:nvPicPr>
        <p:blipFill>
          <a:blip r:embed="rId6"/>
          <a:stretch>
            <a:fillRect/>
          </a:stretch>
        </p:blipFill>
        <p:spPr>
          <a:xfrm>
            <a:off x="4751388" y="3340894"/>
            <a:ext cx="3657600" cy="27432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video>
              <p:cMediaNode>
                <p:cTn id="13"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Results</a:t>
            </a:r>
            <a:endParaRPr lang="en-US" dirty="0"/>
          </a:p>
        </p:txBody>
      </p:sp>
      <p:pic>
        <p:nvPicPr>
          <p:cNvPr id="8" name="Picture Placeholder 7" descr="SANY0226.jpg"/>
          <p:cNvPicPr>
            <a:picLocks noGrp="1" noChangeAspect="1"/>
          </p:cNvPicPr>
          <p:nvPr>
            <p:ph type="pic" idx="13"/>
          </p:nvPr>
        </p:nvPicPr>
        <p:blipFill>
          <a:blip r:embed="rId3"/>
          <a:srcRect l="-2462" r="-2462"/>
          <a:stretch>
            <a:fillRect/>
          </a:stretch>
        </p:blipFill>
        <p:spPr>
          <a:xfrm rot="21068552">
            <a:off x="556483" y="1581447"/>
            <a:ext cx="3923711" cy="2804658"/>
          </a:xfrm>
        </p:spPr>
      </p:pic>
      <p:sp>
        <p:nvSpPr>
          <p:cNvPr id="6" name="Subtitle 5"/>
          <p:cNvSpPr>
            <a:spLocks noGrp="1"/>
          </p:cNvSpPr>
          <p:nvPr>
            <p:ph type="subTitle" idx="1"/>
          </p:nvPr>
        </p:nvSpPr>
        <p:spPr/>
        <p:txBody>
          <a:bodyPr/>
          <a:lstStyle/>
          <a:p>
            <a:r>
              <a:rPr lang="en-US" dirty="0" smtClean="0"/>
              <a:t>Thank </a:t>
            </a:r>
            <a:r>
              <a:rPr lang="en-US" dirty="0" err="1" smtClean="0"/>
              <a:t>Yous</a:t>
            </a:r>
            <a:r>
              <a:rPr lang="en-US" dirty="0" smtClean="0"/>
              <a:t> and Awards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Success or Failure?</a:t>
            </a:r>
            <a:endParaRPr lang="en-US" dirty="0"/>
          </a:p>
        </p:txBody>
      </p:sp>
      <p:pic>
        <p:nvPicPr>
          <p:cNvPr id="11" name="Content Placeholder 10" descr="SANY0232.JPG"/>
          <p:cNvPicPr>
            <a:picLocks noGrp="1" noChangeAspect="1"/>
          </p:cNvPicPr>
          <p:nvPr>
            <p:ph idx="1"/>
          </p:nvPr>
        </p:nvPicPr>
        <p:blipFill>
          <a:blip r:embed="rId3"/>
          <a:srcRect l="-35381" r="-35381"/>
          <a:stretch>
            <a:fillRect/>
          </a:stretch>
        </p:blipFill>
        <p:spPr>
          <a:xfrm>
            <a:off x="237068" y="2951745"/>
            <a:ext cx="8432800" cy="3703055"/>
          </a:xfrm>
        </p:spPr>
      </p:pic>
      <p:sp>
        <p:nvSpPr>
          <p:cNvPr id="12" name="TextBox 11"/>
          <p:cNvSpPr txBox="1"/>
          <p:nvPr/>
        </p:nvSpPr>
        <p:spPr>
          <a:xfrm>
            <a:off x="9702800" y="1794933"/>
            <a:ext cx="184666" cy="369332"/>
          </a:xfrm>
          <a:prstGeom prst="rect">
            <a:avLst/>
          </a:prstGeom>
          <a:noFill/>
        </p:spPr>
        <p:txBody>
          <a:bodyPr wrap="none" rtlCol="0">
            <a:spAutoFit/>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More advertisement</a:t>
            </a:r>
          </a:p>
          <a:p>
            <a:pPr>
              <a:buFont typeface="Arial"/>
              <a:buChar char="•"/>
            </a:pPr>
            <a:r>
              <a:rPr lang="en-US" dirty="0" smtClean="0"/>
              <a:t>Increase girl involvement</a:t>
            </a:r>
          </a:p>
          <a:p>
            <a:pPr>
              <a:buFont typeface="Arial"/>
              <a:buChar char="•"/>
            </a:pPr>
            <a:r>
              <a:rPr lang="en-US" dirty="0" smtClean="0"/>
              <a:t>Use a small number of committed contestants.</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Contact </a:t>
            </a:r>
            <a:r>
              <a:rPr lang="en-US" dirty="0" smtClean="0">
                <a:hlinkClick r:id="rId3"/>
              </a:rPr>
              <a:t>RHA@winona.edu</a:t>
            </a:r>
            <a:r>
              <a:rPr lang="en-US" dirty="0" smtClean="0"/>
              <a:t> for more information!</a:t>
            </a:r>
            <a:endParaRPr lang="en-US" dirty="0"/>
          </a:p>
        </p:txBody>
      </p:sp>
      <p:sp>
        <p:nvSpPr>
          <p:cNvPr id="4" name="Title 3"/>
          <p:cNvSpPr>
            <a:spLocks noGrp="1"/>
          </p:cNvSpPr>
          <p:nvPr>
            <p:ph type="title"/>
          </p:nvPr>
        </p:nvSpPr>
        <p:spPr/>
        <p:txBody>
          <a:bodyPr/>
          <a:lstStyle/>
          <a:p>
            <a:r>
              <a:rPr lang="en-US" dirty="0" smtClean="0"/>
              <a:t>Thank you for your time!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
            </a:r>
            <a:endParaRPr lang="en-US" dirty="0"/>
          </a:p>
        </p:txBody>
      </p:sp>
      <p:sp>
        <p:nvSpPr>
          <p:cNvPr id="3" name="Content Placeholder 2"/>
          <p:cNvSpPr>
            <a:spLocks noGrp="1"/>
          </p:cNvSpPr>
          <p:nvPr>
            <p:ph idx="1"/>
          </p:nvPr>
        </p:nvSpPr>
        <p:spPr/>
        <p:txBody>
          <a:bodyPr anchor="t">
            <a:normAutofit/>
          </a:bodyPr>
          <a:lstStyle/>
          <a:p>
            <a:pPr>
              <a:buFont typeface="Courier New"/>
              <a:buChar char="o"/>
            </a:pPr>
            <a:r>
              <a:rPr lang="en-US" sz="2600" dirty="0" smtClean="0"/>
              <a:t>Programs at Winona State University must meet one of these four requirements:</a:t>
            </a:r>
          </a:p>
          <a:p>
            <a:pPr lvl="2">
              <a:spcAft>
                <a:spcPts val="2800"/>
              </a:spcAft>
              <a:buFont typeface="Arial"/>
              <a:buChar char="•"/>
            </a:pPr>
            <a:r>
              <a:rPr lang="en-US" sz="2400" dirty="0" smtClean="0"/>
              <a:t>Social, Educational, Diversity, and/or Service</a:t>
            </a:r>
          </a:p>
          <a:p>
            <a:pPr>
              <a:buFont typeface="Courier New"/>
              <a:buChar char="o"/>
            </a:pPr>
            <a:r>
              <a:rPr lang="en-US" sz="2600" dirty="0" smtClean="0"/>
              <a:t>The Mr. Prentiss Pageant fit into the Social and Service categories, but can be altered to meet other standards, as well.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pPr>
              <a:buFont typeface="Courier New"/>
              <a:buChar char="o"/>
            </a:pPr>
            <a:r>
              <a:rPr lang="en-US" sz="2600" dirty="0" smtClean="0"/>
              <a:t>Build confidence and unity among residents</a:t>
            </a:r>
          </a:p>
          <a:p>
            <a:pPr>
              <a:buFont typeface="Courier New"/>
              <a:buChar char="o"/>
            </a:pPr>
            <a:r>
              <a:rPr lang="en-US" sz="2600" dirty="0" smtClean="0"/>
              <a:t>Provide entertainment for residents</a:t>
            </a:r>
          </a:p>
          <a:p>
            <a:pPr>
              <a:buFont typeface="Courier New"/>
              <a:buChar char="o"/>
            </a:pPr>
            <a:r>
              <a:rPr lang="en-US" sz="2600" dirty="0" smtClean="0"/>
              <a:t>Raise money for St. Jude’s Children’s Hospital</a:t>
            </a:r>
          </a:p>
          <a:p>
            <a:pPr>
              <a:buFont typeface="Courier New"/>
              <a:buChar char="o"/>
            </a:pPr>
            <a:endParaRPr lang="en-US" sz="26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Advertising and Budget</a:t>
            </a:r>
            <a:endParaRPr lang="en-US" dirty="0"/>
          </a:p>
        </p:txBody>
      </p:sp>
      <p:sp>
        <p:nvSpPr>
          <p:cNvPr id="10" name="Text Placeholder 9"/>
          <p:cNvSpPr>
            <a:spLocks noGrp="1"/>
          </p:cNvSpPr>
          <p:nvPr>
            <p:ph type="body" idx="1"/>
          </p:nvPr>
        </p:nvSpPr>
        <p:spPr/>
        <p:txBody>
          <a:bodyPr/>
          <a:lstStyle/>
          <a:p>
            <a:r>
              <a:rPr lang="en-US" dirty="0" smtClean="0"/>
              <a:t>Advertising</a:t>
            </a:r>
            <a:endParaRPr lang="en-US" dirty="0"/>
          </a:p>
        </p:txBody>
      </p:sp>
      <p:sp>
        <p:nvSpPr>
          <p:cNvPr id="8" name="Content Placeholder 7"/>
          <p:cNvSpPr>
            <a:spLocks noGrp="1"/>
          </p:cNvSpPr>
          <p:nvPr>
            <p:ph sz="half" idx="2"/>
          </p:nvPr>
        </p:nvSpPr>
        <p:spPr/>
        <p:txBody>
          <a:bodyPr>
            <a:normAutofit/>
          </a:bodyPr>
          <a:lstStyle/>
          <a:p>
            <a:pPr>
              <a:buFont typeface="Arial"/>
              <a:buChar char="•"/>
            </a:pPr>
            <a:r>
              <a:rPr lang="en-US" sz="2200" dirty="0" smtClean="0"/>
              <a:t>PR in Residence Halls</a:t>
            </a:r>
          </a:p>
          <a:p>
            <a:pPr>
              <a:buFont typeface="Arial"/>
              <a:buChar char="•"/>
            </a:pPr>
            <a:r>
              <a:rPr lang="en-US" sz="2200" dirty="0" smtClean="0"/>
              <a:t>Door Knocking</a:t>
            </a:r>
          </a:p>
          <a:p>
            <a:pPr>
              <a:buFont typeface="Arial"/>
              <a:buChar char="•"/>
            </a:pPr>
            <a:r>
              <a:rPr lang="en-US" sz="2200" dirty="0" smtClean="0"/>
              <a:t>Word of Mouth</a:t>
            </a:r>
          </a:p>
          <a:p>
            <a:pPr>
              <a:buFont typeface="Arial"/>
              <a:buChar char="•"/>
            </a:pPr>
            <a:endParaRPr lang="en-US" sz="2200" dirty="0" smtClean="0"/>
          </a:p>
        </p:txBody>
      </p:sp>
      <p:sp>
        <p:nvSpPr>
          <p:cNvPr id="11" name="Text Placeholder 10"/>
          <p:cNvSpPr>
            <a:spLocks noGrp="1"/>
          </p:cNvSpPr>
          <p:nvPr>
            <p:ph type="body" sz="quarter" idx="3"/>
          </p:nvPr>
        </p:nvSpPr>
        <p:spPr/>
        <p:txBody>
          <a:bodyPr/>
          <a:lstStyle/>
          <a:p>
            <a:r>
              <a:rPr lang="en-US" dirty="0" smtClean="0"/>
              <a:t>Budget</a:t>
            </a:r>
            <a:endParaRPr lang="en-US" dirty="0"/>
          </a:p>
        </p:txBody>
      </p:sp>
      <p:sp>
        <p:nvSpPr>
          <p:cNvPr id="9" name="Content Placeholder 8"/>
          <p:cNvSpPr>
            <a:spLocks noGrp="1"/>
          </p:cNvSpPr>
          <p:nvPr>
            <p:ph sz="quarter" idx="4"/>
          </p:nvPr>
        </p:nvSpPr>
        <p:spPr/>
        <p:txBody>
          <a:bodyPr>
            <a:normAutofit lnSpcReduction="10000"/>
          </a:bodyPr>
          <a:lstStyle/>
          <a:p>
            <a:pPr>
              <a:buFont typeface="Arial"/>
              <a:buChar char="•"/>
            </a:pPr>
            <a:r>
              <a:rPr lang="en-US" sz="2200" dirty="0" smtClean="0"/>
              <a:t>Chips</a:t>
            </a:r>
          </a:p>
          <a:p>
            <a:pPr>
              <a:buFont typeface="Arial"/>
              <a:buChar char="•"/>
            </a:pPr>
            <a:r>
              <a:rPr lang="en-US" sz="2200" dirty="0" smtClean="0"/>
              <a:t>Pop/Water</a:t>
            </a:r>
          </a:p>
          <a:p>
            <a:pPr>
              <a:buFont typeface="Arial"/>
              <a:buChar char="•"/>
            </a:pPr>
            <a:r>
              <a:rPr lang="en-US" sz="2200" dirty="0" smtClean="0"/>
              <a:t>$30 Gift Card</a:t>
            </a:r>
          </a:p>
          <a:p>
            <a:pPr>
              <a:buFont typeface="Arial"/>
              <a:buChar char="•"/>
            </a:pPr>
            <a:r>
              <a:rPr lang="en-US" sz="2200" dirty="0" smtClean="0"/>
              <a:t>Bags of Candy</a:t>
            </a:r>
          </a:p>
          <a:p>
            <a:pPr>
              <a:buFont typeface="Arial"/>
              <a:buChar char="•"/>
            </a:pPr>
            <a:r>
              <a:rPr lang="en-US" sz="2200" dirty="0" smtClean="0"/>
              <a:t>Gifts for Judges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Pageant</a:t>
            </a:r>
            <a:endParaRPr lang="en-US" dirty="0"/>
          </a:p>
        </p:txBody>
      </p:sp>
      <p:sp>
        <p:nvSpPr>
          <p:cNvPr id="3" name="Content Placeholder 2"/>
          <p:cNvSpPr>
            <a:spLocks noGrp="1"/>
          </p:cNvSpPr>
          <p:nvPr>
            <p:ph idx="1"/>
          </p:nvPr>
        </p:nvSpPr>
        <p:spPr/>
        <p:txBody>
          <a:bodyPr/>
          <a:lstStyle/>
          <a:p>
            <a:pPr>
              <a:buFont typeface="Courier New"/>
              <a:buChar char="o"/>
            </a:pPr>
            <a:r>
              <a:rPr lang="en-US" b="1" dirty="0" smtClean="0"/>
              <a:t>Introduction</a:t>
            </a:r>
            <a:endParaRPr lang="en-US" dirty="0" smtClean="0"/>
          </a:p>
          <a:p>
            <a:pPr>
              <a:buFont typeface="Courier New"/>
              <a:buChar char="o"/>
            </a:pPr>
            <a:r>
              <a:rPr lang="en-US" b="1" dirty="0" smtClean="0"/>
              <a:t>Fishbowl Questions</a:t>
            </a:r>
          </a:p>
          <a:p>
            <a:pPr>
              <a:buFont typeface="Courier New"/>
              <a:buChar char="o"/>
            </a:pPr>
            <a:r>
              <a:rPr lang="en-US" b="1" dirty="0" smtClean="0"/>
              <a:t>Talents</a:t>
            </a:r>
          </a:p>
          <a:p>
            <a:pPr>
              <a:buFont typeface="Courier New"/>
              <a:buChar char="o"/>
            </a:pPr>
            <a:r>
              <a:rPr lang="en-US" b="1" dirty="0" smtClean="0"/>
              <a:t>Results</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Introduction of Candidates</a:t>
            </a:r>
            <a:endParaRPr lang="en-US" dirty="0"/>
          </a:p>
        </p:txBody>
      </p:sp>
      <p:pic>
        <p:nvPicPr>
          <p:cNvPr id="7" name="Picture Placeholder 6" descr="36141_435085767370_508707370_5654109_204038_n.jpg"/>
          <p:cNvPicPr>
            <a:picLocks noGrp="1" noChangeAspect="1"/>
          </p:cNvPicPr>
          <p:nvPr>
            <p:ph type="pic" idx="13"/>
          </p:nvPr>
        </p:nvPicPr>
        <p:blipFill>
          <a:blip r:embed="rId3"/>
          <a:srcRect l="15132" t="23992" r="18154" b="24163"/>
          <a:stretch>
            <a:fillRect/>
          </a:stretch>
        </p:blipFill>
        <p:spPr>
          <a:xfrm rot="21068552">
            <a:off x="474828" y="2101142"/>
            <a:ext cx="4087017" cy="2382078"/>
          </a:xfrm>
        </p:spPr>
      </p:pic>
      <p:sp>
        <p:nvSpPr>
          <p:cNvPr id="5" name="Subtitle 4"/>
          <p:cNvSpPr>
            <a:spLocks noGrp="1"/>
          </p:cNvSpPr>
          <p:nvPr>
            <p:ph type="subTitle" idx="1"/>
          </p:nvPr>
        </p:nvSpPr>
        <p:spPr/>
        <p:txBody>
          <a:bodyPr/>
          <a:lstStyle/>
          <a:p>
            <a:r>
              <a:rPr lang="en-US" dirty="0" smtClean="0"/>
              <a:t>Slide Show and Dress Up Game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Introduction of Candidates</a:t>
            </a:r>
            <a:endParaRPr lang="en-US" dirty="0"/>
          </a:p>
        </p:txBody>
      </p:sp>
      <p:sp>
        <p:nvSpPr>
          <p:cNvPr id="9" name="Text Placeholder 8"/>
          <p:cNvSpPr>
            <a:spLocks noGrp="1"/>
          </p:cNvSpPr>
          <p:nvPr>
            <p:ph type="body" idx="1"/>
          </p:nvPr>
        </p:nvSpPr>
        <p:spPr/>
        <p:txBody>
          <a:bodyPr/>
          <a:lstStyle/>
          <a:p>
            <a:r>
              <a:rPr lang="en-US" dirty="0" smtClean="0"/>
              <a:t>Slide Show</a:t>
            </a:r>
            <a:endParaRPr lang="en-US" dirty="0"/>
          </a:p>
        </p:txBody>
      </p:sp>
      <p:pic>
        <p:nvPicPr>
          <p:cNvPr id="14" name="Content Placeholder 13" descr="62906_435085737370_508707370_5654108_492939_n.jpg"/>
          <p:cNvPicPr>
            <a:picLocks noGrp="1" noChangeAspect="1"/>
          </p:cNvPicPr>
          <p:nvPr>
            <p:ph sz="half" idx="2"/>
          </p:nvPr>
        </p:nvPicPr>
        <p:blipFill>
          <a:blip r:embed="rId4"/>
          <a:srcRect l="7288" t="20389" r="20541" b="7394"/>
          <a:stretch>
            <a:fillRect/>
          </a:stretch>
        </p:blipFill>
        <p:spPr>
          <a:xfrm>
            <a:off x="712788" y="3657600"/>
            <a:ext cx="3655277" cy="2743199"/>
          </a:xfrm>
        </p:spPr>
      </p:pic>
      <p:sp>
        <p:nvSpPr>
          <p:cNvPr id="11" name="Text Placeholder 10"/>
          <p:cNvSpPr>
            <a:spLocks noGrp="1"/>
          </p:cNvSpPr>
          <p:nvPr>
            <p:ph type="body" sz="quarter" idx="3"/>
          </p:nvPr>
        </p:nvSpPr>
        <p:spPr/>
        <p:txBody>
          <a:bodyPr/>
          <a:lstStyle/>
          <a:p>
            <a:r>
              <a:rPr lang="en-US" dirty="0" smtClean="0"/>
              <a:t>Dress Up Game</a:t>
            </a:r>
            <a:endParaRPr lang="en-US" dirty="0"/>
          </a:p>
        </p:txBody>
      </p:sp>
      <p:pic>
        <p:nvPicPr>
          <p:cNvPr id="13" name="SANY0212.MOV">
            <a:hlinkClick r:id="" action="ppaction://media"/>
          </p:cNvPr>
          <p:cNvPicPr/>
          <p:nvPr>
            <p:ph sz="quarter" idx="4"/>
            <a:videoFile r:link="rId1"/>
          </p:nvPr>
        </p:nvPicPr>
        <p:blipFill>
          <a:blip r:embed="rId5"/>
          <a:stretch>
            <a:fillRect/>
          </a:stretch>
        </p:blip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Fishbowl Questions</a:t>
            </a:r>
            <a:endParaRPr lang="en-US" dirty="0"/>
          </a:p>
        </p:txBody>
      </p:sp>
      <p:pic>
        <p:nvPicPr>
          <p:cNvPr id="11" name="Picture Placeholder 10" descr="SANY0214.jpg"/>
          <p:cNvPicPr>
            <a:picLocks noGrp="1" noChangeAspect="1"/>
          </p:cNvPicPr>
          <p:nvPr>
            <p:ph type="pic" idx="13"/>
          </p:nvPr>
        </p:nvPicPr>
        <p:blipFill>
          <a:blip r:embed="rId3"/>
          <a:srcRect l="14210" t="14768" r="10963" b="11516"/>
          <a:stretch>
            <a:fillRect/>
          </a:stretch>
        </p:blipFill>
        <p:spPr>
          <a:xfrm rot="21068552">
            <a:off x="604263" y="1389472"/>
            <a:ext cx="3828151" cy="2828471"/>
          </a:xfrm>
        </p:spPr>
      </p:pic>
      <p:sp>
        <p:nvSpPr>
          <p:cNvPr id="8" name="Subtitle 7"/>
          <p:cNvSpPr>
            <a:spLocks noGrp="1"/>
          </p:cNvSpPr>
          <p:nvPr>
            <p:ph type="subTitle" idx="1"/>
          </p:nvPr>
        </p:nvSpPr>
        <p:spPr/>
        <p:txBody>
          <a:bodyPr/>
          <a:lstStyle/>
          <a:p>
            <a:r>
              <a:rPr lang="en-US" dirty="0" smtClean="0"/>
              <a:t>Dream Date and Truth or Dare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Fishbowl Questions</a:t>
            </a:r>
            <a:endParaRPr lang="en-US" dirty="0"/>
          </a:p>
        </p:txBody>
      </p:sp>
      <p:sp>
        <p:nvSpPr>
          <p:cNvPr id="6" name="Text Placeholder 5"/>
          <p:cNvSpPr>
            <a:spLocks noGrp="1"/>
          </p:cNvSpPr>
          <p:nvPr>
            <p:ph type="body" idx="1"/>
          </p:nvPr>
        </p:nvSpPr>
        <p:spPr/>
        <p:txBody>
          <a:bodyPr/>
          <a:lstStyle/>
          <a:p>
            <a:r>
              <a:rPr lang="en-US" dirty="0" smtClean="0"/>
              <a:t>Dream Date</a:t>
            </a:r>
            <a:endParaRPr lang="en-US" dirty="0"/>
          </a:p>
        </p:txBody>
      </p:sp>
      <p:sp>
        <p:nvSpPr>
          <p:cNvPr id="8" name="Text Placeholder 7"/>
          <p:cNvSpPr>
            <a:spLocks noGrp="1"/>
          </p:cNvSpPr>
          <p:nvPr>
            <p:ph type="body" sz="quarter" idx="3"/>
          </p:nvPr>
        </p:nvSpPr>
        <p:spPr/>
        <p:txBody>
          <a:bodyPr/>
          <a:lstStyle/>
          <a:p>
            <a:r>
              <a:rPr lang="en-US" dirty="0" smtClean="0"/>
              <a:t>Truth or Dare</a:t>
            </a:r>
            <a:endParaRPr lang="en-US" dirty="0"/>
          </a:p>
        </p:txBody>
      </p:sp>
      <p:pic>
        <p:nvPicPr>
          <p:cNvPr id="13" name="Cal Mader Dream Date.mov">
            <a:hlinkClick r:id="" action="ppaction://media"/>
          </p:cNvPr>
          <p:cNvPicPr/>
          <p:nvPr>
            <p:ph sz="half" idx="2"/>
            <a:videoFile r:link="rId1"/>
          </p:nvPr>
        </p:nvPicPr>
        <p:blipFill>
          <a:blip r:embed="rId4"/>
          <a:stretch>
            <a:fillRect/>
          </a:stretch>
        </p:blipFill>
        <p:spPr>
          <a:xfrm>
            <a:off x="712788" y="4000500"/>
            <a:ext cx="3657600" cy="2057400"/>
          </a:xfrm>
        </p:spPr>
      </p:pic>
      <p:pic>
        <p:nvPicPr>
          <p:cNvPr id="15" name="Content Placeholder 14" descr="SANY0217.jpg"/>
          <p:cNvPicPr>
            <a:picLocks noGrp="1" noChangeAspect="1"/>
          </p:cNvPicPr>
          <p:nvPr>
            <p:ph sz="quarter" idx="4"/>
          </p:nvPr>
        </p:nvPicPr>
        <p:blipFill>
          <a:blip r:embed="rId5"/>
          <a:srcRect t="12500" b="12500"/>
          <a:stretch>
            <a:fillRect/>
          </a:stretch>
        </p:blipFill>
        <p:spPr>
          <a:xfrm>
            <a:off x="4773706" y="4000500"/>
            <a:ext cx="3657600" cy="20574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330</TotalTime>
  <Words>1958</Words>
  <Application>Microsoft Macintosh PowerPoint</Application>
  <PresentationFormat>On-screen Show (4:3)</PresentationFormat>
  <Paragraphs>123</Paragraphs>
  <Slides>15</Slides>
  <Notes>15</Notes>
  <HiddenSlides>0</HiddenSlides>
  <MMClips>4</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Sky</vt:lpstr>
      <vt:lpstr>Mr. Prentiss Pageant</vt:lpstr>
      <vt:lpstr>Origin</vt:lpstr>
      <vt:lpstr>Goals</vt:lpstr>
      <vt:lpstr>Advertising and Budget</vt:lpstr>
      <vt:lpstr>Outline of Pageant</vt:lpstr>
      <vt:lpstr>Introduction of Candidates</vt:lpstr>
      <vt:lpstr>Introduction of Candidates</vt:lpstr>
      <vt:lpstr>Fishbowl Questions</vt:lpstr>
      <vt:lpstr>Fishbowl Questions</vt:lpstr>
      <vt:lpstr>Talent Portion</vt:lpstr>
      <vt:lpstr>Talent Portion</vt:lpstr>
      <vt:lpstr>Results</vt:lpstr>
      <vt:lpstr>Success or Failure?</vt:lpstr>
      <vt:lpstr>Improvements</vt:lpstr>
      <vt:lpstr>Thank you for your time!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Prentiss Pageant</dc:title>
  <dc:creator>Wenonah Jaworski</dc:creator>
  <cp:lastModifiedBy>Wenonah Jaworski</cp:lastModifiedBy>
  <cp:revision>9</cp:revision>
  <dcterms:created xsi:type="dcterms:W3CDTF">2010-10-27T23:16:21Z</dcterms:created>
  <dcterms:modified xsi:type="dcterms:W3CDTF">2010-10-27T23:22:05Z</dcterms:modified>
</cp:coreProperties>
</file>