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9C6CE3-20ED-4F91-A871-4420081C604B}" type="datetimeFigureOut">
              <a:rPr lang="en-US" smtClean="0"/>
              <a:t>10/29/2010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28C3A-A7EA-4E9C-BECE-39349BA9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86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FEEC15D9-48E2-49B7-AEB7-66A81B78E2DA}" type="datetime1">
              <a:rPr lang="en-US" smtClean="0"/>
              <a:t>10/29/2010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The University of Iowa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8500E4E-2A05-4041-B5FA-4AB0312D6C06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7012-46EE-4299-8511-2FCD40885B41}" type="datetime1">
              <a:rPr lang="en-US" smtClean="0"/>
              <a:t>10/29/2010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University of Iowa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0E4E-2A05-4041-B5FA-4AB0312D6C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53B10-AD63-45AA-8B90-C5E8662B8074}" type="datetime1">
              <a:rPr lang="en-US" smtClean="0"/>
              <a:t>10/29/2010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University of Iowa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0E4E-2A05-4041-B5FA-4AB0312D6C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D0EA0-D507-475B-B985-60AD03F49A46}" type="datetime1">
              <a:rPr lang="en-US" smtClean="0"/>
              <a:t>10/29/2010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University of Iowa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0E4E-2A05-4041-B5FA-4AB0312D6C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F01D-3927-4F3E-886E-E572312E0842}" type="datetime1">
              <a:rPr lang="en-US" smtClean="0"/>
              <a:t>10/29/2010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University of Iowa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0E4E-2A05-4041-B5FA-4AB0312D6C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BF43-EB46-4755-B10D-FA7342C4F556}" type="datetime1">
              <a:rPr lang="en-US" smtClean="0"/>
              <a:t>10/29/2010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University of Iowa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0E4E-2A05-4041-B5FA-4AB0312D6C0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2320-3B6F-443B-9507-3E4CA7FB40FE}" type="datetime1">
              <a:rPr lang="en-US" smtClean="0"/>
              <a:t>10/29/2010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University of Iowa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0E4E-2A05-4041-B5FA-4AB0312D6C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BA97-B728-4448-B261-86BF82140933}" type="datetime1">
              <a:rPr lang="en-US" smtClean="0"/>
              <a:t>10/29/2010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University of Iowa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0E4E-2A05-4041-B5FA-4AB0312D6C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36B61-B095-46F2-A1BB-6B7599F2B36C}" type="datetime1">
              <a:rPr lang="en-US" smtClean="0"/>
              <a:t>10/29/2010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University of Iowa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0E4E-2A05-4041-B5FA-4AB0312D6C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8958-FDD8-4F77-A95F-003BDC4F5EF2}" type="datetime1">
              <a:rPr lang="en-US" smtClean="0"/>
              <a:t>10/29/2010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0E4E-2A05-4041-B5FA-4AB0312D6C06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r>
              <a:rPr lang="en-US" smtClean="0"/>
              <a:t>The University of Iowa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C7F18-ABB5-47C3-8707-A7E1DC6F490E}" type="datetime1">
              <a:rPr lang="en-US" smtClean="0"/>
              <a:t>10/29/2010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r>
              <a:rPr lang="en-US" smtClean="0"/>
              <a:t>The University of Iowa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0E4E-2A05-4041-B5FA-4AB0312D6C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7DEAE6D-8DA0-4ADF-8608-2F57B3C6D328}" type="datetime1">
              <a:rPr lang="en-US" smtClean="0"/>
              <a:t>10/29/2010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The University of Iowa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08500E4E-2A05-4041-B5FA-4AB0312D6C0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Lessons of Leadership from Poker, Caribbean Islands, and Fiery Lava Pits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Presenters:</a:t>
            </a:r>
          </a:p>
          <a:p>
            <a:r>
              <a:rPr lang="en-US" dirty="0" smtClean="0"/>
              <a:t>Nick </a:t>
            </a:r>
            <a:r>
              <a:rPr lang="en-US" dirty="0" err="1" smtClean="0"/>
              <a:t>Rolston</a:t>
            </a:r>
            <a:endParaRPr lang="en-US" dirty="0" smtClean="0"/>
          </a:p>
          <a:p>
            <a:r>
              <a:rPr lang="en-US" dirty="0" smtClean="0"/>
              <a:t>Sean </a:t>
            </a:r>
            <a:r>
              <a:rPr lang="en-US" dirty="0" err="1" smtClean="0"/>
              <a:t>Carruthers</a:t>
            </a:r>
            <a:endParaRPr lang="en-US" dirty="0" smtClean="0"/>
          </a:p>
          <a:p>
            <a:r>
              <a:rPr lang="en-US" dirty="0" smtClean="0"/>
              <a:t>Sean Ryan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University of Iowa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6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en-US" smtClean="0"/>
              <a:t>Duration: ~ 2 minutes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University of Iowa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4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Musical Chairs!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Let’s get this started with some musical chairs!</a:t>
            </a:r>
          </a:p>
          <a:p>
            <a:r>
              <a:rPr lang="en-US" dirty="0" smtClean="0"/>
              <a:t>Duration: ~ 5 minutes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University of Iowa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9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Poker!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Poker activity</a:t>
            </a:r>
          </a:p>
          <a:p>
            <a:pPr lvl="1"/>
            <a:r>
              <a:rPr lang="en-US" dirty="0" smtClean="0"/>
              <a:t>I) Organize Delegates!</a:t>
            </a:r>
          </a:p>
          <a:p>
            <a:pPr lvl="1"/>
            <a:r>
              <a:rPr lang="en-US" dirty="0" smtClean="0"/>
              <a:t>II) Explain Activity!</a:t>
            </a:r>
          </a:p>
          <a:p>
            <a:pPr lvl="1"/>
            <a:r>
              <a:rPr lang="en-US" dirty="0" smtClean="0"/>
              <a:t>III) Pass out Materials!</a:t>
            </a:r>
          </a:p>
          <a:p>
            <a:pPr lvl="1"/>
            <a:r>
              <a:rPr lang="en-US" dirty="0" smtClean="0"/>
              <a:t>IV) Discussion!</a:t>
            </a:r>
          </a:p>
          <a:p>
            <a:r>
              <a:rPr lang="en-US" dirty="0" smtClean="0"/>
              <a:t>Duration:</a:t>
            </a:r>
          </a:p>
          <a:p>
            <a:pPr marL="365760" lvl="1" indent="0">
              <a:buNone/>
            </a:pPr>
            <a:r>
              <a:rPr lang="en-US" dirty="0"/>
              <a:t>	</a:t>
            </a:r>
            <a:r>
              <a:rPr lang="en-US" dirty="0" smtClean="0"/>
              <a:t>~ 15 minutes</a:t>
            </a:r>
            <a:endParaRPr lang="en-US" dirty="0"/>
          </a:p>
        </p:txBody>
      </p:sp>
      <p:pic>
        <p:nvPicPr>
          <p:cNvPr id="4" name="YouTube        - Last poker hand in Casino Royale (2006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0" y="4038600"/>
            <a:ext cx="4572000" cy="1905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University of Iowa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9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Caribbean Island!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Pass out handouts</a:t>
            </a:r>
          </a:p>
          <a:p>
            <a:r>
              <a:rPr lang="en-US" dirty="0" smtClean="0"/>
              <a:t>Introduction</a:t>
            </a:r>
          </a:p>
          <a:p>
            <a:pPr lvl="1"/>
            <a:r>
              <a:rPr lang="en-US" dirty="0" smtClean="0"/>
              <a:t>Individual work</a:t>
            </a:r>
          </a:p>
          <a:p>
            <a:pPr lvl="1"/>
            <a:r>
              <a:rPr lang="en-US" dirty="0" smtClean="0"/>
              <a:t>Group work</a:t>
            </a:r>
          </a:p>
          <a:p>
            <a:r>
              <a:rPr lang="en-US" dirty="0" smtClean="0"/>
              <a:t>Discussion</a:t>
            </a:r>
          </a:p>
          <a:p>
            <a:r>
              <a:rPr lang="en-US" dirty="0" smtClean="0"/>
              <a:t>Duration:</a:t>
            </a:r>
          </a:p>
          <a:p>
            <a:pPr marL="365760" lvl="1" indent="0">
              <a:buNone/>
            </a:pPr>
            <a:r>
              <a:rPr lang="en-US" dirty="0"/>
              <a:t>	</a:t>
            </a:r>
            <a:r>
              <a:rPr lang="en-US" dirty="0" smtClean="0"/>
              <a:t>~ 15 minutes</a:t>
            </a:r>
            <a:endParaRPr lang="en-US" dirty="0"/>
          </a:p>
        </p:txBody>
      </p:sp>
      <p:pic>
        <p:nvPicPr>
          <p:cNvPr id="4" name="YouTube        - Perfect Storm - The Giant Rogue Wave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4800" y="2819400"/>
            <a:ext cx="4572000" cy="3429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University of Iowa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8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Caribbean Island - Expert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9502542"/>
              </p:ext>
            </p:extLst>
          </p:nvPr>
        </p:nvGraphicFramePr>
        <p:xfrm>
          <a:off x="1086326" y="2500947"/>
          <a:ext cx="6690360" cy="3505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9620"/>
                <a:gridCol w="836930"/>
                <a:gridCol w="720725"/>
                <a:gridCol w="1988185"/>
                <a:gridCol w="770255"/>
                <a:gridCol w="835660"/>
                <a:gridCol w="768985"/>
              </a:tblGrid>
              <a:tr h="14732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INDIVIDUAL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ACTION ALTERNATIVES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TEAM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54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STEP A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Your Rank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STEP B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Expert Rank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STEP C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Difference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 to B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STEP D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Team Rank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STEP E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Expert Rank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STEP F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Difference D to 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7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4</a:t>
                      </a: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Develop techniques for signaling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r>
                        <a:rPr lang="en-US" sz="1000" dirty="0" smtClean="0">
                          <a:effectLst/>
                        </a:rPr>
                        <a:t>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60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r>
                        <a:rPr lang="en-US" sz="1000" dirty="0" smtClean="0">
                          <a:effectLst/>
                        </a:rPr>
                        <a:t>7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Send representatives to nearest inhabited island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r>
                        <a:rPr lang="en-US" sz="1000" dirty="0" smtClean="0">
                          <a:effectLst/>
                        </a:rPr>
                        <a:t>7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60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r>
                        <a:rPr lang="en-US" sz="1000" dirty="0" smtClean="0">
                          <a:effectLst/>
                        </a:rPr>
                        <a:t>8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Stay where you are and do nothing until the storm passes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r>
                        <a:rPr lang="en-US" sz="1000" dirty="0" smtClean="0">
                          <a:effectLst/>
                        </a:rPr>
                        <a:t>8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87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r>
                        <a:rPr lang="en-US" sz="1000" dirty="0" smtClean="0">
                          <a:effectLst/>
                        </a:rPr>
                        <a:t>6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Search for food and water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r>
                        <a:rPr lang="en-US" sz="1000" dirty="0" smtClean="0">
                          <a:effectLst/>
                        </a:rPr>
                        <a:t>6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7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r>
                        <a:rPr lang="en-US" sz="1000" dirty="0" smtClean="0">
                          <a:effectLst/>
                        </a:rPr>
                        <a:t>3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Seek shelter in a cove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r>
                        <a:rPr lang="en-US" sz="1000" dirty="0" smtClean="0">
                          <a:effectLst/>
                        </a:rPr>
                        <a:t>3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73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r>
                        <a:rPr lang="en-US" sz="1000" dirty="0" smtClean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Give first aid to the injured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r>
                        <a:rPr lang="en-US" sz="1000" dirty="0" smtClean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60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r>
                        <a:rPr lang="en-US" sz="1000" dirty="0" smtClean="0">
                          <a:effectLst/>
                        </a:rPr>
                        <a:t>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Look for vantage points for signaling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r>
                        <a:rPr lang="en-US" sz="1000" dirty="0" smtClean="0">
                          <a:effectLst/>
                        </a:rPr>
                        <a:t>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60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r>
                        <a:rPr lang="en-US" sz="1000" dirty="0" smtClean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Decide on a leadership and planning strategy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r>
                        <a:rPr lang="en-US" sz="1000" dirty="0" smtClean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798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STEP G</a:t>
                      </a:r>
                      <a:br>
                        <a:rPr lang="en-US" sz="1000" dirty="0">
                          <a:effectLst/>
                        </a:rPr>
                      </a:br>
                      <a:r>
                        <a:rPr lang="en-US" sz="1000" dirty="0">
                          <a:effectLst/>
                        </a:rPr>
                        <a:t>YOUR ACTION TOTAL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  <a:effectLst/>
                        </a:rPr>
                        <a:t>STEP H</a:t>
                      </a:r>
                      <a:br>
                        <a:rPr lang="en-US" sz="100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000" b="1" dirty="0">
                          <a:solidFill>
                            <a:schemeClr val="bg1"/>
                          </a:solidFill>
                          <a:effectLst/>
                        </a:rPr>
                        <a:t>TEAM ACTION TOTAL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University of Iowa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6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Fiery Pit of Doom!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Organization</a:t>
            </a:r>
          </a:p>
          <a:p>
            <a:r>
              <a:rPr lang="en-US" dirty="0" smtClean="0"/>
              <a:t>Instructions</a:t>
            </a:r>
          </a:p>
          <a:p>
            <a:r>
              <a:rPr lang="en-US" dirty="0" smtClean="0"/>
              <a:t>Execution</a:t>
            </a:r>
          </a:p>
          <a:p>
            <a:r>
              <a:rPr lang="en-US" dirty="0" smtClean="0"/>
              <a:t>Discussion</a:t>
            </a:r>
          </a:p>
          <a:p>
            <a:r>
              <a:rPr lang="en-US" dirty="0" smtClean="0"/>
              <a:t>Duration: ~ 10 minutes</a:t>
            </a:r>
            <a:endParaRPr lang="en-US" dirty="0"/>
          </a:p>
        </p:txBody>
      </p:sp>
      <p:pic>
        <p:nvPicPr>
          <p:cNvPr id="4" name="jaw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18997" y="1774209"/>
            <a:ext cx="609600" cy="609600"/>
          </a:xfrm>
          <a:prstGeom prst="rect">
            <a:avLst/>
          </a:prstGeom>
        </p:spPr>
      </p:pic>
      <p:pic>
        <p:nvPicPr>
          <p:cNvPr id="5" name="orff27sofortunatranslated-7771288399165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24600" y="2971800"/>
            <a:ext cx="609600" cy="6096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University of Iowa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81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2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82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Wrap-Up!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wrap-up and recap</a:t>
            </a:r>
          </a:p>
          <a:p>
            <a:r>
              <a:rPr lang="en-US" dirty="0" smtClean="0"/>
              <a:t>Duration: ~ 3 minutes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University of Iowa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98</TotalTime>
  <Words>233</Words>
  <Application>Microsoft Office PowerPoint</Application>
  <PresentationFormat>On-screen Show (4:3)</PresentationFormat>
  <Paragraphs>121</Paragraphs>
  <Slides>8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Austin</vt:lpstr>
      <vt:lpstr>Lessons of Leadership from Poker, Caribbean Islands, and Fiery Lava Pits</vt:lpstr>
      <vt:lpstr>Introduction!</vt:lpstr>
      <vt:lpstr>Musical Chairs!</vt:lpstr>
      <vt:lpstr>Poker!</vt:lpstr>
      <vt:lpstr>Caribbean Island!</vt:lpstr>
      <vt:lpstr>Caribbean Island - Expert</vt:lpstr>
      <vt:lpstr>Fiery Pit of Doom!</vt:lpstr>
      <vt:lpstr>Wrap-Up!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Kana</dc:creator>
  <cp:lastModifiedBy>Kana</cp:lastModifiedBy>
  <cp:revision>9</cp:revision>
  <dcterms:created xsi:type="dcterms:W3CDTF">2010-10-29T23:50:49Z</dcterms:created>
  <dcterms:modified xsi:type="dcterms:W3CDTF">2010-10-30T01:40:57Z</dcterms:modified>
</cp:coreProperties>
</file>