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63" r:id="rId4"/>
    <p:sldId id="257" r:id="rId5"/>
    <p:sldId id="258" r:id="rId6"/>
    <p:sldId id="264" r:id="rId7"/>
    <p:sldId id="259" r:id="rId8"/>
    <p:sldId id="260" r:id="rId9"/>
    <p:sldId id="26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158" autoAdjust="0"/>
  </p:normalViewPr>
  <p:slideViewPr>
    <p:cSldViewPr>
      <p:cViewPr varScale="1">
        <p:scale>
          <a:sx n="72" d="100"/>
          <a:sy n="72" d="100"/>
        </p:scale>
        <p:origin x="-132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ADEDE-D125-4CC4-8B36-9B00F78CB15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6B617BC-A0C5-4F9E-8B72-C2C384703A27}">
      <dgm:prSet phldrT="[Text]"/>
      <dgm:spPr/>
      <dgm:t>
        <a:bodyPr/>
        <a:lstStyle/>
        <a:p>
          <a:r>
            <a:rPr lang="en-US"/>
            <a:t>Scholarship Hall Olympics</a:t>
          </a:r>
        </a:p>
      </dgm:t>
    </dgm:pt>
    <dgm:pt modelId="{474DD13E-8365-4625-840A-7DE15CB97E7A}" type="parTrans" cxnId="{1CF5122F-A3D9-49A7-A583-49696B95100E}">
      <dgm:prSet/>
      <dgm:spPr/>
      <dgm:t>
        <a:bodyPr/>
        <a:lstStyle/>
        <a:p>
          <a:endParaRPr lang="en-US"/>
        </a:p>
      </dgm:t>
    </dgm:pt>
    <dgm:pt modelId="{475C7882-1D8A-4C7A-A126-54A61089C347}" type="sibTrans" cxnId="{1CF5122F-A3D9-49A7-A583-49696B95100E}">
      <dgm:prSet/>
      <dgm:spPr/>
      <dgm:t>
        <a:bodyPr/>
        <a:lstStyle/>
        <a:p>
          <a:endParaRPr lang="en-US"/>
        </a:p>
      </dgm:t>
    </dgm:pt>
    <dgm:pt modelId="{557748C2-5711-49D1-9109-94AFD05AAA69}">
      <dgm:prSet phldrT="[Text]"/>
      <dgm:spPr/>
      <dgm:t>
        <a:bodyPr/>
        <a:lstStyle/>
        <a:p>
          <a:r>
            <a:rPr lang="en-US" dirty="0"/>
            <a:t>Competing</a:t>
          </a:r>
        </a:p>
      </dgm:t>
    </dgm:pt>
    <dgm:pt modelId="{5BAD9AE0-215B-4656-B8BA-65F033FE5604}" type="parTrans" cxnId="{2CE9E3FC-95AD-41AE-81B3-26AF39E14871}">
      <dgm:prSet/>
      <dgm:spPr/>
      <dgm:t>
        <a:bodyPr/>
        <a:lstStyle/>
        <a:p>
          <a:endParaRPr lang="en-US"/>
        </a:p>
      </dgm:t>
    </dgm:pt>
    <dgm:pt modelId="{83A545C0-2D79-4239-93B1-D28E276A61D1}" type="sibTrans" cxnId="{2CE9E3FC-95AD-41AE-81B3-26AF39E14871}">
      <dgm:prSet/>
      <dgm:spPr/>
      <dgm:t>
        <a:bodyPr/>
        <a:lstStyle/>
        <a:p>
          <a:endParaRPr lang="en-US"/>
        </a:p>
      </dgm:t>
    </dgm:pt>
    <dgm:pt modelId="{821AD94B-E6FA-4FDC-8DC6-A18632A50236}">
      <dgm:prSet phldrT="[Text]"/>
      <dgm:spPr/>
      <dgm:t>
        <a:bodyPr/>
        <a:lstStyle/>
        <a:p>
          <a:r>
            <a:rPr lang="en-US"/>
            <a:t>Uniting</a:t>
          </a:r>
        </a:p>
      </dgm:t>
    </dgm:pt>
    <dgm:pt modelId="{5C6833E6-D456-4484-BFBB-C788BC74523B}" type="parTrans" cxnId="{8480AA81-80F9-4DCE-9351-D3E48772CF9A}">
      <dgm:prSet/>
      <dgm:spPr/>
      <dgm:t>
        <a:bodyPr/>
        <a:lstStyle/>
        <a:p>
          <a:endParaRPr lang="en-US"/>
        </a:p>
      </dgm:t>
    </dgm:pt>
    <dgm:pt modelId="{4BFF6738-F343-4CEF-B952-F4D4811B3A19}" type="sibTrans" cxnId="{8480AA81-80F9-4DCE-9351-D3E48772CF9A}">
      <dgm:prSet/>
      <dgm:spPr/>
      <dgm:t>
        <a:bodyPr/>
        <a:lstStyle/>
        <a:p>
          <a:endParaRPr lang="en-US"/>
        </a:p>
      </dgm:t>
    </dgm:pt>
    <dgm:pt modelId="{D0BBE00B-852C-4420-9EA0-5B1A918675DF}">
      <dgm:prSet phldrT="[Text]"/>
      <dgm:spPr/>
      <dgm:t>
        <a:bodyPr/>
        <a:lstStyle/>
        <a:p>
          <a:r>
            <a:rPr lang="en-US"/>
            <a:t>Bonding</a:t>
          </a:r>
        </a:p>
      </dgm:t>
    </dgm:pt>
    <dgm:pt modelId="{2FD9DA16-4163-45CB-8409-0AF7B99FE218}" type="parTrans" cxnId="{7AC056E3-5EDE-4B6C-A2FE-40DA0037E5B5}">
      <dgm:prSet/>
      <dgm:spPr/>
      <dgm:t>
        <a:bodyPr/>
        <a:lstStyle/>
        <a:p>
          <a:endParaRPr lang="en-US"/>
        </a:p>
      </dgm:t>
    </dgm:pt>
    <dgm:pt modelId="{5241943C-E1E3-4D99-BAFD-78D091FE1DF8}" type="sibTrans" cxnId="{7AC056E3-5EDE-4B6C-A2FE-40DA0037E5B5}">
      <dgm:prSet/>
      <dgm:spPr/>
      <dgm:t>
        <a:bodyPr/>
        <a:lstStyle/>
        <a:p>
          <a:endParaRPr lang="en-US"/>
        </a:p>
      </dgm:t>
    </dgm:pt>
    <dgm:pt modelId="{A2A1B760-7894-4C26-8809-FCE615F09CFF}">
      <dgm:prSet phldrT="[Text]"/>
      <dgm:spPr/>
      <dgm:t>
        <a:bodyPr/>
        <a:lstStyle/>
        <a:p>
          <a:r>
            <a:rPr lang="en-US"/>
            <a:t>Adjusting</a:t>
          </a:r>
        </a:p>
      </dgm:t>
    </dgm:pt>
    <dgm:pt modelId="{DDA61F5D-CF4A-43EA-A263-9B4E63AC3A34}" type="parTrans" cxnId="{47E47096-58F6-4992-BF64-D54C35D39485}">
      <dgm:prSet/>
      <dgm:spPr/>
      <dgm:t>
        <a:bodyPr/>
        <a:lstStyle/>
        <a:p>
          <a:endParaRPr lang="en-US"/>
        </a:p>
      </dgm:t>
    </dgm:pt>
    <dgm:pt modelId="{5307F78C-5401-416D-B365-6E09C0E4F712}" type="sibTrans" cxnId="{47E47096-58F6-4992-BF64-D54C35D39485}">
      <dgm:prSet/>
      <dgm:spPr/>
      <dgm:t>
        <a:bodyPr/>
        <a:lstStyle/>
        <a:p>
          <a:endParaRPr lang="en-US"/>
        </a:p>
      </dgm:t>
    </dgm:pt>
    <dgm:pt modelId="{23359505-CA03-4D93-B7B6-44B14EDFE20D}" type="pres">
      <dgm:prSet presAssocID="{9E2ADEDE-D125-4CC4-8B36-9B00F78CB15D}" presName="diagram" presStyleCnt="0">
        <dgm:presLayoutVars>
          <dgm:chMax val="1"/>
          <dgm:dir/>
          <dgm:animLvl val="ctr"/>
          <dgm:resizeHandles val="exact"/>
        </dgm:presLayoutVars>
      </dgm:prSet>
      <dgm:spPr/>
      <dgm:t>
        <a:bodyPr/>
        <a:lstStyle/>
        <a:p>
          <a:endParaRPr lang="en-US"/>
        </a:p>
      </dgm:t>
    </dgm:pt>
    <dgm:pt modelId="{85D7B5D0-3FF8-434B-9A64-04ACE9B53B4B}" type="pres">
      <dgm:prSet presAssocID="{9E2ADEDE-D125-4CC4-8B36-9B00F78CB15D}" presName="matrix" presStyleCnt="0"/>
      <dgm:spPr/>
    </dgm:pt>
    <dgm:pt modelId="{65826253-6144-4498-BA06-32BF923A41E0}" type="pres">
      <dgm:prSet presAssocID="{9E2ADEDE-D125-4CC4-8B36-9B00F78CB15D}" presName="tile1" presStyleLbl="node1" presStyleIdx="0" presStyleCnt="4" custLinFactNeighborX="-841" custLinFactNeighborY="0"/>
      <dgm:spPr/>
      <dgm:t>
        <a:bodyPr/>
        <a:lstStyle/>
        <a:p>
          <a:endParaRPr lang="en-US"/>
        </a:p>
      </dgm:t>
    </dgm:pt>
    <dgm:pt modelId="{5EB8D4B7-2EBB-4779-9C37-FD3A8AB0C673}" type="pres">
      <dgm:prSet presAssocID="{9E2ADEDE-D125-4CC4-8B36-9B00F78CB15D}" presName="tile1text" presStyleLbl="node1" presStyleIdx="0" presStyleCnt="4">
        <dgm:presLayoutVars>
          <dgm:chMax val="0"/>
          <dgm:chPref val="0"/>
          <dgm:bulletEnabled val="1"/>
        </dgm:presLayoutVars>
      </dgm:prSet>
      <dgm:spPr/>
      <dgm:t>
        <a:bodyPr/>
        <a:lstStyle/>
        <a:p>
          <a:endParaRPr lang="en-US"/>
        </a:p>
      </dgm:t>
    </dgm:pt>
    <dgm:pt modelId="{651FD8A9-D857-4BD7-9610-BD3A8A35BA36}" type="pres">
      <dgm:prSet presAssocID="{9E2ADEDE-D125-4CC4-8B36-9B00F78CB15D}" presName="tile2" presStyleLbl="node1" presStyleIdx="1" presStyleCnt="4" custLinFactNeighborX="808"/>
      <dgm:spPr/>
      <dgm:t>
        <a:bodyPr/>
        <a:lstStyle/>
        <a:p>
          <a:endParaRPr lang="en-US"/>
        </a:p>
      </dgm:t>
    </dgm:pt>
    <dgm:pt modelId="{C45B3450-3DDC-4D11-8F23-55D7963D1CFC}" type="pres">
      <dgm:prSet presAssocID="{9E2ADEDE-D125-4CC4-8B36-9B00F78CB15D}" presName="tile2text" presStyleLbl="node1" presStyleIdx="1" presStyleCnt="4">
        <dgm:presLayoutVars>
          <dgm:chMax val="0"/>
          <dgm:chPref val="0"/>
          <dgm:bulletEnabled val="1"/>
        </dgm:presLayoutVars>
      </dgm:prSet>
      <dgm:spPr/>
      <dgm:t>
        <a:bodyPr/>
        <a:lstStyle/>
        <a:p>
          <a:endParaRPr lang="en-US"/>
        </a:p>
      </dgm:t>
    </dgm:pt>
    <dgm:pt modelId="{F37B9D58-9169-415B-9AA7-FEF039DD44E3}" type="pres">
      <dgm:prSet presAssocID="{9E2ADEDE-D125-4CC4-8B36-9B00F78CB15D}" presName="tile3" presStyleLbl="node1" presStyleIdx="2" presStyleCnt="4"/>
      <dgm:spPr/>
      <dgm:t>
        <a:bodyPr/>
        <a:lstStyle/>
        <a:p>
          <a:endParaRPr lang="en-US"/>
        </a:p>
      </dgm:t>
    </dgm:pt>
    <dgm:pt modelId="{1F476A96-DCF0-4548-9589-ABC41ED9177B}" type="pres">
      <dgm:prSet presAssocID="{9E2ADEDE-D125-4CC4-8B36-9B00F78CB15D}" presName="tile3text" presStyleLbl="node1" presStyleIdx="2" presStyleCnt="4">
        <dgm:presLayoutVars>
          <dgm:chMax val="0"/>
          <dgm:chPref val="0"/>
          <dgm:bulletEnabled val="1"/>
        </dgm:presLayoutVars>
      </dgm:prSet>
      <dgm:spPr/>
      <dgm:t>
        <a:bodyPr/>
        <a:lstStyle/>
        <a:p>
          <a:endParaRPr lang="en-US"/>
        </a:p>
      </dgm:t>
    </dgm:pt>
    <dgm:pt modelId="{03142ECD-3DBA-4E59-9AE1-9FD2BFAA844D}" type="pres">
      <dgm:prSet presAssocID="{9E2ADEDE-D125-4CC4-8B36-9B00F78CB15D}" presName="tile4" presStyleLbl="node1" presStyleIdx="3" presStyleCnt="4" custLinFactNeighborX="49919" custLinFactNeighborY="94175"/>
      <dgm:spPr/>
      <dgm:t>
        <a:bodyPr/>
        <a:lstStyle/>
        <a:p>
          <a:endParaRPr lang="en-US"/>
        </a:p>
      </dgm:t>
    </dgm:pt>
    <dgm:pt modelId="{4F99DA27-C39E-4118-8FB0-6DDC5BA808AC}" type="pres">
      <dgm:prSet presAssocID="{9E2ADEDE-D125-4CC4-8B36-9B00F78CB15D}" presName="tile4text" presStyleLbl="node1" presStyleIdx="3" presStyleCnt="4">
        <dgm:presLayoutVars>
          <dgm:chMax val="0"/>
          <dgm:chPref val="0"/>
          <dgm:bulletEnabled val="1"/>
        </dgm:presLayoutVars>
      </dgm:prSet>
      <dgm:spPr/>
      <dgm:t>
        <a:bodyPr/>
        <a:lstStyle/>
        <a:p>
          <a:endParaRPr lang="en-US"/>
        </a:p>
      </dgm:t>
    </dgm:pt>
    <dgm:pt modelId="{F6D3E73F-FE4E-4E10-9E55-1F584EA877AE}" type="pres">
      <dgm:prSet presAssocID="{9E2ADEDE-D125-4CC4-8B36-9B00F78CB15D}" presName="centerTile" presStyleLbl="fgShp" presStyleIdx="0" presStyleCnt="1" custScaleX="130856" custScaleY="149514">
        <dgm:presLayoutVars>
          <dgm:chMax val="0"/>
          <dgm:chPref val="0"/>
        </dgm:presLayoutVars>
      </dgm:prSet>
      <dgm:spPr/>
      <dgm:t>
        <a:bodyPr/>
        <a:lstStyle/>
        <a:p>
          <a:endParaRPr lang="en-US"/>
        </a:p>
      </dgm:t>
    </dgm:pt>
  </dgm:ptLst>
  <dgm:cxnLst>
    <dgm:cxn modelId="{D5A4A4D9-9A7D-4A32-925D-03DABCD97677}" type="presOf" srcId="{821AD94B-E6FA-4FDC-8DC6-A18632A50236}" destId="{651FD8A9-D857-4BD7-9610-BD3A8A35BA36}" srcOrd="0" destOrd="0" presId="urn:microsoft.com/office/officeart/2005/8/layout/matrix1"/>
    <dgm:cxn modelId="{611D44C4-0D00-4778-9B09-459B15ACC8FA}" type="presOf" srcId="{557748C2-5711-49D1-9109-94AFD05AAA69}" destId="{65826253-6144-4498-BA06-32BF923A41E0}" srcOrd="0" destOrd="0" presId="urn:microsoft.com/office/officeart/2005/8/layout/matrix1"/>
    <dgm:cxn modelId="{DCC28306-6D2E-46A4-812B-EBEC408C744F}" type="presOf" srcId="{821AD94B-E6FA-4FDC-8DC6-A18632A50236}" destId="{C45B3450-3DDC-4D11-8F23-55D7963D1CFC}" srcOrd="1" destOrd="0" presId="urn:microsoft.com/office/officeart/2005/8/layout/matrix1"/>
    <dgm:cxn modelId="{4169019A-51CF-497A-A59F-888836C9F3CD}" type="presOf" srcId="{D0BBE00B-852C-4420-9EA0-5B1A918675DF}" destId="{1F476A96-DCF0-4548-9589-ABC41ED9177B}" srcOrd="1" destOrd="0" presId="urn:microsoft.com/office/officeart/2005/8/layout/matrix1"/>
    <dgm:cxn modelId="{47E47096-58F6-4992-BF64-D54C35D39485}" srcId="{26B617BC-A0C5-4F9E-8B72-C2C384703A27}" destId="{A2A1B760-7894-4C26-8809-FCE615F09CFF}" srcOrd="3" destOrd="0" parTransId="{DDA61F5D-CF4A-43EA-A263-9B4E63AC3A34}" sibTransId="{5307F78C-5401-416D-B365-6E09C0E4F712}"/>
    <dgm:cxn modelId="{AF3171EE-2B24-41C0-8194-15DD6A6217A4}" type="presOf" srcId="{A2A1B760-7894-4C26-8809-FCE615F09CFF}" destId="{03142ECD-3DBA-4E59-9AE1-9FD2BFAA844D}" srcOrd="0" destOrd="0" presId="urn:microsoft.com/office/officeart/2005/8/layout/matrix1"/>
    <dgm:cxn modelId="{8480AA81-80F9-4DCE-9351-D3E48772CF9A}" srcId="{26B617BC-A0C5-4F9E-8B72-C2C384703A27}" destId="{821AD94B-E6FA-4FDC-8DC6-A18632A50236}" srcOrd="1" destOrd="0" parTransId="{5C6833E6-D456-4484-BFBB-C788BC74523B}" sibTransId="{4BFF6738-F343-4CEF-B952-F4D4811B3A19}"/>
    <dgm:cxn modelId="{7AC056E3-5EDE-4B6C-A2FE-40DA0037E5B5}" srcId="{26B617BC-A0C5-4F9E-8B72-C2C384703A27}" destId="{D0BBE00B-852C-4420-9EA0-5B1A918675DF}" srcOrd="2" destOrd="0" parTransId="{2FD9DA16-4163-45CB-8409-0AF7B99FE218}" sibTransId="{5241943C-E1E3-4D99-BAFD-78D091FE1DF8}"/>
    <dgm:cxn modelId="{3FD23358-721F-4FDE-86CF-D0E244B1F81F}" type="presOf" srcId="{557748C2-5711-49D1-9109-94AFD05AAA69}" destId="{5EB8D4B7-2EBB-4779-9C37-FD3A8AB0C673}" srcOrd="1" destOrd="0" presId="urn:microsoft.com/office/officeart/2005/8/layout/matrix1"/>
    <dgm:cxn modelId="{C2E53F91-9F41-4119-B60B-4143D766E3F8}" type="presOf" srcId="{9E2ADEDE-D125-4CC4-8B36-9B00F78CB15D}" destId="{23359505-CA03-4D93-B7B6-44B14EDFE20D}" srcOrd="0" destOrd="0" presId="urn:microsoft.com/office/officeart/2005/8/layout/matrix1"/>
    <dgm:cxn modelId="{4A5C7FFA-4495-4217-BD71-F788C6D377AA}" type="presOf" srcId="{A2A1B760-7894-4C26-8809-FCE615F09CFF}" destId="{4F99DA27-C39E-4118-8FB0-6DDC5BA808AC}" srcOrd="1" destOrd="0" presId="urn:microsoft.com/office/officeart/2005/8/layout/matrix1"/>
    <dgm:cxn modelId="{2CE9E3FC-95AD-41AE-81B3-26AF39E14871}" srcId="{26B617BC-A0C5-4F9E-8B72-C2C384703A27}" destId="{557748C2-5711-49D1-9109-94AFD05AAA69}" srcOrd="0" destOrd="0" parTransId="{5BAD9AE0-215B-4656-B8BA-65F033FE5604}" sibTransId="{83A545C0-2D79-4239-93B1-D28E276A61D1}"/>
    <dgm:cxn modelId="{1CF5122F-A3D9-49A7-A583-49696B95100E}" srcId="{9E2ADEDE-D125-4CC4-8B36-9B00F78CB15D}" destId="{26B617BC-A0C5-4F9E-8B72-C2C384703A27}" srcOrd="0" destOrd="0" parTransId="{474DD13E-8365-4625-840A-7DE15CB97E7A}" sibTransId="{475C7882-1D8A-4C7A-A126-54A61089C347}"/>
    <dgm:cxn modelId="{08B63958-8220-4376-9605-181091F4EA95}" type="presOf" srcId="{D0BBE00B-852C-4420-9EA0-5B1A918675DF}" destId="{F37B9D58-9169-415B-9AA7-FEF039DD44E3}" srcOrd="0" destOrd="0" presId="urn:microsoft.com/office/officeart/2005/8/layout/matrix1"/>
    <dgm:cxn modelId="{490D5487-975E-40F4-AC6D-989E533A97D6}" type="presOf" srcId="{26B617BC-A0C5-4F9E-8B72-C2C384703A27}" destId="{F6D3E73F-FE4E-4E10-9E55-1F584EA877AE}" srcOrd="0" destOrd="0" presId="urn:microsoft.com/office/officeart/2005/8/layout/matrix1"/>
    <dgm:cxn modelId="{8F3F45C9-4B0D-4694-9228-6E1971A35851}" type="presParOf" srcId="{23359505-CA03-4D93-B7B6-44B14EDFE20D}" destId="{85D7B5D0-3FF8-434B-9A64-04ACE9B53B4B}" srcOrd="0" destOrd="0" presId="urn:microsoft.com/office/officeart/2005/8/layout/matrix1"/>
    <dgm:cxn modelId="{82786A62-4375-4557-87FD-988E7CC62F98}" type="presParOf" srcId="{85D7B5D0-3FF8-434B-9A64-04ACE9B53B4B}" destId="{65826253-6144-4498-BA06-32BF923A41E0}" srcOrd="0" destOrd="0" presId="urn:microsoft.com/office/officeart/2005/8/layout/matrix1"/>
    <dgm:cxn modelId="{1962E8B4-9143-4782-B175-D318EF0C23F1}" type="presParOf" srcId="{85D7B5D0-3FF8-434B-9A64-04ACE9B53B4B}" destId="{5EB8D4B7-2EBB-4779-9C37-FD3A8AB0C673}" srcOrd="1" destOrd="0" presId="urn:microsoft.com/office/officeart/2005/8/layout/matrix1"/>
    <dgm:cxn modelId="{F9BABA1D-2F5D-4B15-97CE-2E59F6821C81}" type="presParOf" srcId="{85D7B5D0-3FF8-434B-9A64-04ACE9B53B4B}" destId="{651FD8A9-D857-4BD7-9610-BD3A8A35BA36}" srcOrd="2" destOrd="0" presId="urn:microsoft.com/office/officeart/2005/8/layout/matrix1"/>
    <dgm:cxn modelId="{957FC565-23DA-4942-BFB4-4DF7526106C3}" type="presParOf" srcId="{85D7B5D0-3FF8-434B-9A64-04ACE9B53B4B}" destId="{C45B3450-3DDC-4D11-8F23-55D7963D1CFC}" srcOrd="3" destOrd="0" presId="urn:microsoft.com/office/officeart/2005/8/layout/matrix1"/>
    <dgm:cxn modelId="{C9BB44C8-C3B5-408E-839C-C100B58BFCD9}" type="presParOf" srcId="{85D7B5D0-3FF8-434B-9A64-04ACE9B53B4B}" destId="{F37B9D58-9169-415B-9AA7-FEF039DD44E3}" srcOrd="4" destOrd="0" presId="urn:microsoft.com/office/officeart/2005/8/layout/matrix1"/>
    <dgm:cxn modelId="{F302C272-C114-44DA-894F-42F3FBA8D6EB}" type="presParOf" srcId="{85D7B5D0-3FF8-434B-9A64-04ACE9B53B4B}" destId="{1F476A96-DCF0-4548-9589-ABC41ED9177B}" srcOrd="5" destOrd="0" presId="urn:microsoft.com/office/officeart/2005/8/layout/matrix1"/>
    <dgm:cxn modelId="{EFEF4C02-6BA4-4C44-84BE-71AD50BA75BA}" type="presParOf" srcId="{85D7B5D0-3FF8-434B-9A64-04ACE9B53B4B}" destId="{03142ECD-3DBA-4E59-9AE1-9FD2BFAA844D}" srcOrd="6" destOrd="0" presId="urn:microsoft.com/office/officeart/2005/8/layout/matrix1"/>
    <dgm:cxn modelId="{CE07373B-8655-476E-BE2B-9413EFC08C49}" type="presParOf" srcId="{85D7B5D0-3FF8-434B-9A64-04ACE9B53B4B}" destId="{4F99DA27-C39E-4118-8FB0-6DDC5BA808AC}" srcOrd="7" destOrd="0" presId="urn:microsoft.com/office/officeart/2005/8/layout/matrix1"/>
    <dgm:cxn modelId="{D0B82F78-90C0-405E-8D3F-399AB60526A6}" type="presParOf" srcId="{23359505-CA03-4D93-B7B6-44B14EDFE20D}" destId="{F6D3E73F-FE4E-4E10-9E55-1F584EA877A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897A01-4153-4D50-B527-872F95BBA3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697F14-7733-4D88-B328-E0A7921F4CA7}">
      <dgm:prSet phldrT="[Text]"/>
      <dgm:spPr/>
      <dgm:t>
        <a:bodyPr/>
        <a:lstStyle/>
        <a:p>
          <a:r>
            <a:rPr lang="en-US"/>
            <a:t>Sports Activities</a:t>
          </a:r>
        </a:p>
      </dgm:t>
    </dgm:pt>
    <dgm:pt modelId="{B8407561-6B3C-43F4-AAD2-5409C052550F}" type="parTrans" cxnId="{1D62B2A8-E9E7-4F33-A368-6401BB52C8C5}">
      <dgm:prSet/>
      <dgm:spPr/>
      <dgm:t>
        <a:bodyPr/>
        <a:lstStyle/>
        <a:p>
          <a:endParaRPr lang="en-US"/>
        </a:p>
      </dgm:t>
    </dgm:pt>
    <dgm:pt modelId="{03E5ACA0-792B-4A0E-BA1E-8DA49D5A15FE}" type="sibTrans" cxnId="{1D62B2A8-E9E7-4F33-A368-6401BB52C8C5}">
      <dgm:prSet/>
      <dgm:spPr/>
      <dgm:t>
        <a:bodyPr/>
        <a:lstStyle/>
        <a:p>
          <a:endParaRPr lang="en-US"/>
        </a:p>
      </dgm:t>
    </dgm:pt>
    <dgm:pt modelId="{B62FEAFF-FD84-47E3-8B45-2D9D60D93316}">
      <dgm:prSet phldrT="[Text]"/>
      <dgm:spPr/>
      <dgm:t>
        <a:bodyPr/>
        <a:lstStyle/>
        <a:p>
          <a:r>
            <a:rPr lang="en-US"/>
            <a:t>Sand Volleyball</a:t>
          </a:r>
        </a:p>
      </dgm:t>
    </dgm:pt>
    <dgm:pt modelId="{CF87D333-C0B5-4733-99F2-0DB4C2536144}" type="parTrans" cxnId="{26B0B258-588B-4E85-A112-2EC23B3FD08E}">
      <dgm:prSet/>
      <dgm:spPr/>
      <dgm:t>
        <a:bodyPr/>
        <a:lstStyle/>
        <a:p>
          <a:endParaRPr lang="en-US"/>
        </a:p>
      </dgm:t>
    </dgm:pt>
    <dgm:pt modelId="{FE0F8518-C480-47E4-B819-E02DC4D48DBC}" type="sibTrans" cxnId="{26B0B258-588B-4E85-A112-2EC23B3FD08E}">
      <dgm:prSet/>
      <dgm:spPr/>
      <dgm:t>
        <a:bodyPr/>
        <a:lstStyle/>
        <a:p>
          <a:endParaRPr lang="en-US"/>
        </a:p>
      </dgm:t>
    </dgm:pt>
    <dgm:pt modelId="{FC6D5E1B-EAD2-4948-AA33-23BA7C29E3FA}">
      <dgm:prSet phldrT="[Text]"/>
      <dgm:spPr/>
      <dgm:t>
        <a:bodyPr/>
        <a:lstStyle/>
        <a:p>
          <a:r>
            <a:rPr lang="en-US"/>
            <a:t>Picnic Activities</a:t>
          </a:r>
        </a:p>
      </dgm:t>
    </dgm:pt>
    <dgm:pt modelId="{C0288A35-C1E0-4A14-A4D0-D869887BF639}" type="parTrans" cxnId="{3DF24F66-FDF6-4048-A541-07C526879F24}">
      <dgm:prSet/>
      <dgm:spPr/>
      <dgm:t>
        <a:bodyPr/>
        <a:lstStyle/>
        <a:p>
          <a:endParaRPr lang="en-US"/>
        </a:p>
      </dgm:t>
    </dgm:pt>
    <dgm:pt modelId="{59DA6EE3-A710-4322-B0C4-8543BF13545E}" type="sibTrans" cxnId="{3DF24F66-FDF6-4048-A541-07C526879F24}">
      <dgm:prSet/>
      <dgm:spPr/>
      <dgm:t>
        <a:bodyPr/>
        <a:lstStyle/>
        <a:p>
          <a:endParaRPr lang="en-US"/>
        </a:p>
      </dgm:t>
    </dgm:pt>
    <dgm:pt modelId="{99826B51-BD2D-4950-9F7E-213D27484F9C}">
      <dgm:prSet phldrT="[Text]"/>
      <dgm:spPr/>
      <dgm:t>
        <a:bodyPr/>
        <a:lstStyle/>
        <a:p>
          <a:r>
            <a:rPr lang="en-US"/>
            <a:t>Watermelon Eating Contest</a:t>
          </a:r>
        </a:p>
      </dgm:t>
    </dgm:pt>
    <dgm:pt modelId="{C36B5884-C37C-4E75-9FF7-AED3016655ED}" type="parTrans" cxnId="{F8C3FD36-C648-4434-904A-2B93E91E1A64}">
      <dgm:prSet/>
      <dgm:spPr/>
      <dgm:t>
        <a:bodyPr/>
        <a:lstStyle/>
        <a:p>
          <a:endParaRPr lang="en-US"/>
        </a:p>
      </dgm:t>
    </dgm:pt>
    <dgm:pt modelId="{91D26A41-9BAB-448B-9A00-CFFD7AFC1616}" type="sibTrans" cxnId="{F8C3FD36-C648-4434-904A-2B93E91E1A64}">
      <dgm:prSet/>
      <dgm:spPr/>
      <dgm:t>
        <a:bodyPr/>
        <a:lstStyle/>
        <a:p>
          <a:endParaRPr lang="en-US"/>
        </a:p>
      </dgm:t>
    </dgm:pt>
    <dgm:pt modelId="{C73E8760-8894-468A-8B16-A00DDC3CDFFC}">
      <dgm:prSet phldrT="[Text]"/>
      <dgm:spPr/>
      <dgm:t>
        <a:bodyPr/>
        <a:lstStyle/>
        <a:p>
          <a:r>
            <a:rPr lang="en-US"/>
            <a:t>Miscellaneous Activities</a:t>
          </a:r>
        </a:p>
      </dgm:t>
    </dgm:pt>
    <dgm:pt modelId="{D0F4F733-89DB-41D9-97F7-6CCB5147E12C}" type="parTrans" cxnId="{386E01AB-7B3C-41BD-B993-DC8006F55AC9}">
      <dgm:prSet/>
      <dgm:spPr/>
      <dgm:t>
        <a:bodyPr/>
        <a:lstStyle/>
        <a:p>
          <a:endParaRPr lang="en-US"/>
        </a:p>
      </dgm:t>
    </dgm:pt>
    <dgm:pt modelId="{2C832059-2C48-475C-80C2-5AEA142889B6}" type="sibTrans" cxnId="{386E01AB-7B3C-41BD-B993-DC8006F55AC9}">
      <dgm:prSet/>
      <dgm:spPr/>
      <dgm:t>
        <a:bodyPr/>
        <a:lstStyle/>
        <a:p>
          <a:endParaRPr lang="en-US"/>
        </a:p>
      </dgm:t>
    </dgm:pt>
    <dgm:pt modelId="{3A9C1235-A787-48DB-A5B2-193F23C6B195}">
      <dgm:prSet phldrT="[Text]"/>
      <dgm:spPr/>
      <dgm:t>
        <a:bodyPr/>
        <a:lstStyle/>
        <a:p>
          <a:r>
            <a:rPr lang="en-US"/>
            <a:t>Quiz Bowl</a:t>
          </a:r>
        </a:p>
      </dgm:t>
    </dgm:pt>
    <dgm:pt modelId="{0E7D0C85-77FB-461D-A708-4BD986CF2632}" type="parTrans" cxnId="{EAFF3DFA-4AF8-4BBC-B6E9-A2D50317C4ED}">
      <dgm:prSet/>
      <dgm:spPr/>
      <dgm:t>
        <a:bodyPr/>
        <a:lstStyle/>
        <a:p>
          <a:endParaRPr lang="en-US"/>
        </a:p>
      </dgm:t>
    </dgm:pt>
    <dgm:pt modelId="{9AFBE08D-6C16-44A3-ADAE-F58E63A14FE6}" type="sibTrans" cxnId="{EAFF3DFA-4AF8-4BBC-B6E9-A2D50317C4ED}">
      <dgm:prSet/>
      <dgm:spPr/>
      <dgm:t>
        <a:bodyPr/>
        <a:lstStyle/>
        <a:p>
          <a:endParaRPr lang="en-US"/>
        </a:p>
      </dgm:t>
    </dgm:pt>
    <dgm:pt modelId="{1BE96498-9C13-4E22-8F54-A6CAE3819826}">
      <dgm:prSet phldrT="[Text]"/>
      <dgm:spPr/>
      <dgm:t>
        <a:bodyPr/>
        <a:lstStyle/>
        <a:p>
          <a:r>
            <a:rPr lang="en-US"/>
            <a:t>Mario Kart Competition</a:t>
          </a:r>
        </a:p>
      </dgm:t>
    </dgm:pt>
    <dgm:pt modelId="{93AEE002-B4D8-4886-804B-67C541E788E2}" type="parTrans" cxnId="{3D9F66DB-288C-4E60-AE70-227DC4FFF82E}">
      <dgm:prSet/>
      <dgm:spPr/>
      <dgm:t>
        <a:bodyPr/>
        <a:lstStyle/>
        <a:p>
          <a:endParaRPr lang="en-US"/>
        </a:p>
      </dgm:t>
    </dgm:pt>
    <dgm:pt modelId="{375AADD5-7690-4244-B366-BB55FD6C975F}" type="sibTrans" cxnId="{3D9F66DB-288C-4E60-AE70-227DC4FFF82E}">
      <dgm:prSet/>
      <dgm:spPr/>
      <dgm:t>
        <a:bodyPr/>
        <a:lstStyle/>
        <a:p>
          <a:endParaRPr lang="en-US"/>
        </a:p>
      </dgm:t>
    </dgm:pt>
    <dgm:pt modelId="{DBC6C137-314E-4723-898D-A899A6AEC02C}">
      <dgm:prSet phldrT="[Text]"/>
      <dgm:spPr/>
      <dgm:t>
        <a:bodyPr/>
        <a:lstStyle/>
        <a:p>
          <a:r>
            <a:rPr lang="en-US"/>
            <a:t>3-on-3 Basketball</a:t>
          </a:r>
        </a:p>
      </dgm:t>
    </dgm:pt>
    <dgm:pt modelId="{1B71D341-DB41-4D3A-8CD6-0E1A5C7C72D6}" type="parTrans" cxnId="{CEB021D7-E304-4E7B-9E67-5FEFDC46B7D4}">
      <dgm:prSet/>
      <dgm:spPr/>
      <dgm:t>
        <a:bodyPr/>
        <a:lstStyle/>
        <a:p>
          <a:endParaRPr lang="en-US"/>
        </a:p>
      </dgm:t>
    </dgm:pt>
    <dgm:pt modelId="{C731D75B-DD37-4793-9BEA-5418182BF31E}" type="sibTrans" cxnId="{CEB021D7-E304-4E7B-9E67-5FEFDC46B7D4}">
      <dgm:prSet/>
      <dgm:spPr/>
      <dgm:t>
        <a:bodyPr/>
        <a:lstStyle/>
        <a:p>
          <a:endParaRPr lang="en-US"/>
        </a:p>
      </dgm:t>
    </dgm:pt>
    <dgm:pt modelId="{F007F58B-3D48-4658-949E-54A2C10E18F9}">
      <dgm:prSet phldrT="[Text]"/>
      <dgm:spPr/>
      <dgm:t>
        <a:bodyPr/>
        <a:lstStyle/>
        <a:p>
          <a:r>
            <a:rPr lang="en-US"/>
            <a:t>Ultimate Frisbee</a:t>
          </a:r>
        </a:p>
      </dgm:t>
    </dgm:pt>
    <dgm:pt modelId="{2F1C405A-493D-42C5-B70D-877D40BA9C0B}" type="parTrans" cxnId="{DDFB0BEF-79F2-4753-97DA-9E32E3F21B13}">
      <dgm:prSet/>
      <dgm:spPr/>
      <dgm:t>
        <a:bodyPr/>
        <a:lstStyle/>
        <a:p>
          <a:endParaRPr lang="en-US"/>
        </a:p>
      </dgm:t>
    </dgm:pt>
    <dgm:pt modelId="{44B27FD0-9562-420A-A740-545129B3CBB7}" type="sibTrans" cxnId="{DDFB0BEF-79F2-4753-97DA-9E32E3F21B13}">
      <dgm:prSet/>
      <dgm:spPr/>
      <dgm:t>
        <a:bodyPr/>
        <a:lstStyle/>
        <a:p>
          <a:endParaRPr lang="en-US"/>
        </a:p>
      </dgm:t>
    </dgm:pt>
    <dgm:pt modelId="{03502E81-3AB7-4F48-B398-61F7A7C27FB7}">
      <dgm:prSet phldrT="[Text]"/>
      <dgm:spPr/>
      <dgm:t>
        <a:bodyPr/>
        <a:lstStyle/>
        <a:p>
          <a:r>
            <a:rPr lang="en-US"/>
            <a:t>Water Balloon Toss</a:t>
          </a:r>
        </a:p>
      </dgm:t>
    </dgm:pt>
    <dgm:pt modelId="{84779828-306C-4425-961D-992D1E9DC847}" type="parTrans" cxnId="{D8DC0A92-647B-4449-97A0-0787724A0E33}">
      <dgm:prSet/>
      <dgm:spPr/>
      <dgm:t>
        <a:bodyPr/>
        <a:lstStyle/>
        <a:p>
          <a:endParaRPr lang="en-US"/>
        </a:p>
      </dgm:t>
    </dgm:pt>
    <dgm:pt modelId="{38E4FBDB-F7EB-4F44-B44E-485ED4EA7A25}" type="sibTrans" cxnId="{D8DC0A92-647B-4449-97A0-0787724A0E33}">
      <dgm:prSet/>
      <dgm:spPr/>
      <dgm:t>
        <a:bodyPr/>
        <a:lstStyle/>
        <a:p>
          <a:endParaRPr lang="en-US"/>
        </a:p>
      </dgm:t>
    </dgm:pt>
    <dgm:pt modelId="{45CB9456-8C6A-454F-8122-6F2048CE9F18}">
      <dgm:prSet phldrT="[Text]"/>
      <dgm:spPr/>
      <dgm:t>
        <a:bodyPr/>
        <a:lstStyle/>
        <a:p>
          <a:r>
            <a:rPr lang="en-US"/>
            <a:t>Wheelbarrow Race</a:t>
          </a:r>
        </a:p>
      </dgm:t>
    </dgm:pt>
    <dgm:pt modelId="{B32BE37A-414A-48E6-AB93-EBC1A5C94472}" type="parTrans" cxnId="{5AB9D3DA-31CD-4AAC-BE77-FAC92767FE36}">
      <dgm:prSet/>
      <dgm:spPr/>
      <dgm:t>
        <a:bodyPr/>
        <a:lstStyle/>
        <a:p>
          <a:endParaRPr lang="en-US"/>
        </a:p>
      </dgm:t>
    </dgm:pt>
    <dgm:pt modelId="{2B325B2A-DEA9-4E61-8513-48459542FC7F}" type="sibTrans" cxnId="{5AB9D3DA-31CD-4AAC-BE77-FAC92767FE36}">
      <dgm:prSet/>
      <dgm:spPr/>
      <dgm:t>
        <a:bodyPr/>
        <a:lstStyle/>
        <a:p>
          <a:endParaRPr lang="en-US"/>
        </a:p>
      </dgm:t>
    </dgm:pt>
    <dgm:pt modelId="{7783D267-B523-4A48-A1AE-CA6BB46A5E73}">
      <dgm:prSet phldrT="[Text]"/>
      <dgm:spPr/>
      <dgm:t>
        <a:bodyPr/>
        <a:lstStyle/>
        <a:p>
          <a:r>
            <a:rPr lang="en-US"/>
            <a:t>Uno Tournament</a:t>
          </a:r>
        </a:p>
      </dgm:t>
    </dgm:pt>
    <dgm:pt modelId="{CD0EC388-2AF4-4704-A650-4BED458372A9}" type="parTrans" cxnId="{055A26FB-892B-4F93-AC6B-ED511E759980}">
      <dgm:prSet/>
      <dgm:spPr/>
      <dgm:t>
        <a:bodyPr/>
        <a:lstStyle/>
        <a:p>
          <a:endParaRPr lang="en-US"/>
        </a:p>
      </dgm:t>
    </dgm:pt>
    <dgm:pt modelId="{9B7B355E-A4EB-4434-BE9C-1B3991A59B4D}" type="sibTrans" cxnId="{055A26FB-892B-4F93-AC6B-ED511E759980}">
      <dgm:prSet/>
      <dgm:spPr/>
      <dgm:t>
        <a:bodyPr/>
        <a:lstStyle/>
        <a:p>
          <a:endParaRPr lang="en-US"/>
        </a:p>
      </dgm:t>
    </dgm:pt>
    <dgm:pt modelId="{BBB9637E-2DD4-4B80-9C57-F5802AA7699F}">
      <dgm:prSet phldrT="[Text]"/>
      <dgm:spPr/>
      <dgm:t>
        <a:bodyPr/>
        <a:lstStyle/>
        <a:p>
          <a:r>
            <a:rPr lang="en-US"/>
            <a:t>Tug-of-War</a:t>
          </a:r>
        </a:p>
      </dgm:t>
    </dgm:pt>
    <dgm:pt modelId="{96223413-3558-4847-80FD-071DF9EC5CC1}" type="parTrans" cxnId="{7D6A20E1-47CC-4C2A-80B8-09281512D94D}">
      <dgm:prSet/>
      <dgm:spPr/>
      <dgm:t>
        <a:bodyPr/>
        <a:lstStyle/>
        <a:p>
          <a:endParaRPr lang="en-US"/>
        </a:p>
      </dgm:t>
    </dgm:pt>
    <dgm:pt modelId="{C715B394-FBF3-480F-BF96-B4609935196C}" type="sibTrans" cxnId="{7D6A20E1-47CC-4C2A-80B8-09281512D94D}">
      <dgm:prSet/>
      <dgm:spPr/>
      <dgm:t>
        <a:bodyPr/>
        <a:lstStyle/>
        <a:p>
          <a:endParaRPr lang="en-US"/>
        </a:p>
      </dgm:t>
    </dgm:pt>
    <dgm:pt modelId="{F4980E68-B41E-4AC3-887A-5C9F36842D4E}">
      <dgm:prSet phldrT="[Text]"/>
      <dgm:spPr/>
      <dgm:t>
        <a:bodyPr/>
        <a:lstStyle/>
        <a:p>
          <a:r>
            <a:rPr lang="en-US"/>
            <a:t>Photo Scavenger Hunt</a:t>
          </a:r>
        </a:p>
      </dgm:t>
    </dgm:pt>
    <dgm:pt modelId="{AB6F284A-66F8-4DCA-B9BA-AC54AC8E5137}" type="parTrans" cxnId="{147402F6-1D68-4652-AC5C-6119B96C5108}">
      <dgm:prSet/>
      <dgm:spPr/>
      <dgm:t>
        <a:bodyPr/>
        <a:lstStyle/>
        <a:p>
          <a:endParaRPr lang="en-US"/>
        </a:p>
      </dgm:t>
    </dgm:pt>
    <dgm:pt modelId="{1EA769FC-0733-464A-83AF-F77C59F561E1}" type="sibTrans" cxnId="{147402F6-1D68-4652-AC5C-6119B96C5108}">
      <dgm:prSet/>
      <dgm:spPr/>
      <dgm:t>
        <a:bodyPr/>
        <a:lstStyle/>
        <a:p>
          <a:endParaRPr lang="en-US"/>
        </a:p>
      </dgm:t>
    </dgm:pt>
    <dgm:pt modelId="{DEE17A4D-1971-4872-9856-CD9612ED7B6B}">
      <dgm:prSet phldrT="[Text]"/>
      <dgm:spPr/>
      <dgm:t>
        <a:bodyPr/>
        <a:lstStyle/>
        <a:p>
          <a:r>
            <a:rPr lang="en-US"/>
            <a:t>Doubles Pool Tournament</a:t>
          </a:r>
        </a:p>
      </dgm:t>
    </dgm:pt>
    <dgm:pt modelId="{98ABBFFF-AA47-475A-A024-51FFA79649F6}" type="parTrans" cxnId="{E7EAB189-BA00-4E1A-9200-4454AA703B82}">
      <dgm:prSet/>
      <dgm:spPr/>
      <dgm:t>
        <a:bodyPr/>
        <a:lstStyle/>
        <a:p>
          <a:endParaRPr lang="en-US"/>
        </a:p>
      </dgm:t>
    </dgm:pt>
    <dgm:pt modelId="{173FBE6D-FF9E-47C0-BBB1-DFF845289221}" type="sibTrans" cxnId="{E7EAB189-BA00-4E1A-9200-4454AA703B82}">
      <dgm:prSet/>
      <dgm:spPr/>
      <dgm:t>
        <a:bodyPr/>
        <a:lstStyle/>
        <a:p>
          <a:endParaRPr lang="en-US"/>
        </a:p>
      </dgm:t>
    </dgm:pt>
    <dgm:pt modelId="{BCBF777D-DDAB-46F3-87AC-C286F097580A}" type="pres">
      <dgm:prSet presAssocID="{B3897A01-4153-4D50-B527-872F95BBA356}" presName="Name0" presStyleCnt="0">
        <dgm:presLayoutVars>
          <dgm:dir/>
          <dgm:animLvl val="lvl"/>
          <dgm:resizeHandles val="exact"/>
        </dgm:presLayoutVars>
      </dgm:prSet>
      <dgm:spPr/>
      <dgm:t>
        <a:bodyPr/>
        <a:lstStyle/>
        <a:p>
          <a:endParaRPr lang="en-US"/>
        </a:p>
      </dgm:t>
    </dgm:pt>
    <dgm:pt modelId="{EE315E90-6E84-4505-884D-005399791E06}" type="pres">
      <dgm:prSet presAssocID="{E1697F14-7733-4D88-B328-E0A7921F4CA7}" presName="linNode" presStyleCnt="0"/>
      <dgm:spPr/>
    </dgm:pt>
    <dgm:pt modelId="{0EA37268-E12F-48AF-9585-FABCEA97E37B}" type="pres">
      <dgm:prSet presAssocID="{E1697F14-7733-4D88-B328-E0A7921F4CA7}" presName="parentText" presStyleLbl="node1" presStyleIdx="0" presStyleCnt="3">
        <dgm:presLayoutVars>
          <dgm:chMax val="1"/>
          <dgm:bulletEnabled val="1"/>
        </dgm:presLayoutVars>
      </dgm:prSet>
      <dgm:spPr/>
      <dgm:t>
        <a:bodyPr/>
        <a:lstStyle/>
        <a:p>
          <a:endParaRPr lang="en-US"/>
        </a:p>
      </dgm:t>
    </dgm:pt>
    <dgm:pt modelId="{416AD91A-E677-4415-A598-B36FB3B19E7D}" type="pres">
      <dgm:prSet presAssocID="{E1697F14-7733-4D88-B328-E0A7921F4CA7}" presName="descendantText" presStyleLbl="alignAccFollowNode1" presStyleIdx="0" presStyleCnt="3">
        <dgm:presLayoutVars>
          <dgm:bulletEnabled val="1"/>
        </dgm:presLayoutVars>
      </dgm:prSet>
      <dgm:spPr/>
      <dgm:t>
        <a:bodyPr/>
        <a:lstStyle/>
        <a:p>
          <a:endParaRPr lang="en-US"/>
        </a:p>
      </dgm:t>
    </dgm:pt>
    <dgm:pt modelId="{3875FCD9-F09E-4737-8748-F8189849A363}" type="pres">
      <dgm:prSet presAssocID="{03E5ACA0-792B-4A0E-BA1E-8DA49D5A15FE}" presName="sp" presStyleCnt="0"/>
      <dgm:spPr/>
    </dgm:pt>
    <dgm:pt modelId="{3D3AB784-4837-4265-875F-E04DF2D90A79}" type="pres">
      <dgm:prSet presAssocID="{FC6D5E1B-EAD2-4948-AA33-23BA7C29E3FA}" presName="linNode" presStyleCnt="0"/>
      <dgm:spPr/>
    </dgm:pt>
    <dgm:pt modelId="{0B959918-0FE6-47B3-A86C-B8AE484E18C9}" type="pres">
      <dgm:prSet presAssocID="{FC6D5E1B-EAD2-4948-AA33-23BA7C29E3FA}" presName="parentText" presStyleLbl="node1" presStyleIdx="1" presStyleCnt="3">
        <dgm:presLayoutVars>
          <dgm:chMax val="1"/>
          <dgm:bulletEnabled val="1"/>
        </dgm:presLayoutVars>
      </dgm:prSet>
      <dgm:spPr/>
      <dgm:t>
        <a:bodyPr/>
        <a:lstStyle/>
        <a:p>
          <a:endParaRPr lang="en-US"/>
        </a:p>
      </dgm:t>
    </dgm:pt>
    <dgm:pt modelId="{68D4C158-9849-4F1B-A04A-09AB48A96C47}" type="pres">
      <dgm:prSet presAssocID="{FC6D5E1B-EAD2-4948-AA33-23BA7C29E3FA}" presName="descendantText" presStyleLbl="alignAccFollowNode1" presStyleIdx="1" presStyleCnt="3">
        <dgm:presLayoutVars>
          <dgm:bulletEnabled val="1"/>
        </dgm:presLayoutVars>
      </dgm:prSet>
      <dgm:spPr/>
      <dgm:t>
        <a:bodyPr/>
        <a:lstStyle/>
        <a:p>
          <a:endParaRPr lang="en-US"/>
        </a:p>
      </dgm:t>
    </dgm:pt>
    <dgm:pt modelId="{082E5163-FF51-4DF6-AEA4-23F0834D4183}" type="pres">
      <dgm:prSet presAssocID="{59DA6EE3-A710-4322-B0C4-8543BF13545E}" presName="sp" presStyleCnt="0"/>
      <dgm:spPr/>
    </dgm:pt>
    <dgm:pt modelId="{D6E7BB4C-A55A-4B09-9075-30A5D829A2D6}" type="pres">
      <dgm:prSet presAssocID="{C73E8760-8894-468A-8B16-A00DDC3CDFFC}" presName="linNode" presStyleCnt="0"/>
      <dgm:spPr/>
    </dgm:pt>
    <dgm:pt modelId="{BDD328BC-7E91-4618-9501-0FF04E927568}" type="pres">
      <dgm:prSet presAssocID="{C73E8760-8894-468A-8B16-A00DDC3CDFFC}" presName="parentText" presStyleLbl="node1" presStyleIdx="2" presStyleCnt="3">
        <dgm:presLayoutVars>
          <dgm:chMax val="1"/>
          <dgm:bulletEnabled val="1"/>
        </dgm:presLayoutVars>
      </dgm:prSet>
      <dgm:spPr/>
      <dgm:t>
        <a:bodyPr/>
        <a:lstStyle/>
        <a:p>
          <a:endParaRPr lang="en-US"/>
        </a:p>
      </dgm:t>
    </dgm:pt>
    <dgm:pt modelId="{3648ACB5-66C8-45AA-A8F3-2AA395575118}" type="pres">
      <dgm:prSet presAssocID="{C73E8760-8894-468A-8B16-A00DDC3CDFFC}" presName="descendantText" presStyleLbl="alignAccFollowNode1" presStyleIdx="2" presStyleCnt="3">
        <dgm:presLayoutVars>
          <dgm:bulletEnabled val="1"/>
        </dgm:presLayoutVars>
      </dgm:prSet>
      <dgm:spPr/>
      <dgm:t>
        <a:bodyPr/>
        <a:lstStyle/>
        <a:p>
          <a:endParaRPr lang="en-US"/>
        </a:p>
      </dgm:t>
    </dgm:pt>
  </dgm:ptLst>
  <dgm:cxnLst>
    <dgm:cxn modelId="{1D62B2A8-E9E7-4F33-A368-6401BB52C8C5}" srcId="{B3897A01-4153-4D50-B527-872F95BBA356}" destId="{E1697F14-7733-4D88-B328-E0A7921F4CA7}" srcOrd="0" destOrd="0" parTransId="{B8407561-6B3C-43F4-AAD2-5409C052550F}" sibTransId="{03E5ACA0-792B-4A0E-BA1E-8DA49D5A15FE}"/>
    <dgm:cxn modelId="{184F0168-BE1C-4464-8C86-1737BE7F3B7E}" type="presOf" srcId="{B62FEAFF-FD84-47E3-8B45-2D9D60D93316}" destId="{416AD91A-E677-4415-A598-B36FB3B19E7D}" srcOrd="0" destOrd="0" presId="urn:microsoft.com/office/officeart/2005/8/layout/vList5"/>
    <dgm:cxn modelId="{FD6BA541-420B-4974-B346-6DBBCABF1225}" type="presOf" srcId="{BBB9637E-2DD4-4B80-9C57-F5802AA7699F}" destId="{68D4C158-9849-4F1B-A04A-09AB48A96C47}" srcOrd="0" destOrd="3" presId="urn:microsoft.com/office/officeart/2005/8/layout/vList5"/>
    <dgm:cxn modelId="{26E33DB1-842F-4F84-A2CC-4420F231ED6F}" type="presOf" srcId="{F4980E68-B41E-4AC3-887A-5C9F36842D4E}" destId="{3648ACB5-66C8-45AA-A8F3-2AA395575118}" srcOrd="0" destOrd="2" presId="urn:microsoft.com/office/officeart/2005/8/layout/vList5"/>
    <dgm:cxn modelId="{43B22681-9744-439C-91D9-B9584F6A1133}" type="presOf" srcId="{45CB9456-8C6A-454F-8122-6F2048CE9F18}" destId="{68D4C158-9849-4F1B-A04A-09AB48A96C47}" srcOrd="0" destOrd="2" presId="urn:microsoft.com/office/officeart/2005/8/layout/vList5"/>
    <dgm:cxn modelId="{8A8A12BD-D473-4B8E-9009-55B01244D589}" type="presOf" srcId="{DBC6C137-314E-4723-898D-A899A6AEC02C}" destId="{416AD91A-E677-4415-A598-B36FB3B19E7D}" srcOrd="0" destOrd="1" presId="urn:microsoft.com/office/officeart/2005/8/layout/vList5"/>
    <dgm:cxn modelId="{7D6A20E1-47CC-4C2A-80B8-09281512D94D}" srcId="{FC6D5E1B-EAD2-4948-AA33-23BA7C29E3FA}" destId="{BBB9637E-2DD4-4B80-9C57-F5802AA7699F}" srcOrd="3" destOrd="0" parTransId="{96223413-3558-4847-80FD-071DF9EC5CC1}" sibTransId="{C715B394-FBF3-480F-BF96-B4609935196C}"/>
    <dgm:cxn modelId="{DDFB0BEF-79F2-4753-97DA-9E32E3F21B13}" srcId="{E1697F14-7733-4D88-B328-E0A7921F4CA7}" destId="{F007F58B-3D48-4658-949E-54A2C10E18F9}" srcOrd="2" destOrd="0" parTransId="{2F1C405A-493D-42C5-B70D-877D40BA9C0B}" sibTransId="{44B27FD0-9562-420A-A740-545129B3CBB7}"/>
    <dgm:cxn modelId="{5AB9D3DA-31CD-4AAC-BE77-FAC92767FE36}" srcId="{FC6D5E1B-EAD2-4948-AA33-23BA7C29E3FA}" destId="{45CB9456-8C6A-454F-8122-6F2048CE9F18}" srcOrd="2" destOrd="0" parTransId="{B32BE37A-414A-48E6-AB93-EBC1A5C94472}" sibTransId="{2B325B2A-DEA9-4E61-8513-48459542FC7F}"/>
    <dgm:cxn modelId="{99E6A263-FDA6-45B3-85F4-F8A1B66AAED8}" type="presOf" srcId="{C73E8760-8894-468A-8B16-A00DDC3CDFFC}" destId="{BDD328BC-7E91-4618-9501-0FF04E927568}" srcOrd="0" destOrd="0" presId="urn:microsoft.com/office/officeart/2005/8/layout/vList5"/>
    <dgm:cxn modelId="{075F5475-D376-4E47-B24D-EAAACDB844F8}" type="presOf" srcId="{99826B51-BD2D-4950-9F7E-213D27484F9C}" destId="{68D4C158-9849-4F1B-A04A-09AB48A96C47}" srcOrd="0" destOrd="0" presId="urn:microsoft.com/office/officeart/2005/8/layout/vList5"/>
    <dgm:cxn modelId="{3DF24F66-FDF6-4048-A541-07C526879F24}" srcId="{B3897A01-4153-4D50-B527-872F95BBA356}" destId="{FC6D5E1B-EAD2-4948-AA33-23BA7C29E3FA}" srcOrd="1" destOrd="0" parTransId="{C0288A35-C1E0-4A14-A4D0-D869887BF639}" sibTransId="{59DA6EE3-A710-4322-B0C4-8543BF13545E}"/>
    <dgm:cxn modelId="{BA690A42-B8FE-4960-A272-58D55B75FA6B}" type="presOf" srcId="{F007F58B-3D48-4658-949E-54A2C10E18F9}" destId="{416AD91A-E677-4415-A598-B36FB3B19E7D}" srcOrd="0" destOrd="2" presId="urn:microsoft.com/office/officeart/2005/8/layout/vList5"/>
    <dgm:cxn modelId="{EAFF3DFA-4AF8-4BBC-B6E9-A2D50317C4ED}" srcId="{C73E8760-8894-468A-8B16-A00DDC3CDFFC}" destId="{3A9C1235-A787-48DB-A5B2-193F23C6B195}" srcOrd="0" destOrd="0" parTransId="{0E7D0C85-77FB-461D-A708-4BD986CF2632}" sibTransId="{9AFBE08D-6C16-44A3-ADAE-F58E63A14FE6}"/>
    <dgm:cxn modelId="{386E01AB-7B3C-41BD-B993-DC8006F55AC9}" srcId="{B3897A01-4153-4D50-B527-872F95BBA356}" destId="{C73E8760-8894-468A-8B16-A00DDC3CDFFC}" srcOrd="2" destOrd="0" parTransId="{D0F4F733-89DB-41D9-97F7-6CCB5147E12C}" sibTransId="{2C832059-2C48-475C-80C2-5AEA142889B6}"/>
    <dgm:cxn modelId="{3D9F66DB-288C-4E60-AE70-227DC4FFF82E}" srcId="{C73E8760-8894-468A-8B16-A00DDC3CDFFC}" destId="{1BE96498-9C13-4E22-8F54-A6CAE3819826}" srcOrd="3" destOrd="0" parTransId="{93AEE002-B4D8-4886-804B-67C541E788E2}" sibTransId="{375AADD5-7690-4244-B366-BB55FD6C975F}"/>
    <dgm:cxn modelId="{896A9FC2-B252-43DA-A863-9E04C1B2E14B}" type="presOf" srcId="{7783D267-B523-4A48-A1AE-CA6BB46A5E73}" destId="{3648ACB5-66C8-45AA-A8F3-2AA395575118}" srcOrd="0" destOrd="1" presId="urn:microsoft.com/office/officeart/2005/8/layout/vList5"/>
    <dgm:cxn modelId="{FA14DFEB-DC87-4CDE-8027-E1B2BE59B319}" type="presOf" srcId="{1BE96498-9C13-4E22-8F54-A6CAE3819826}" destId="{3648ACB5-66C8-45AA-A8F3-2AA395575118}" srcOrd="0" destOrd="3" presId="urn:microsoft.com/office/officeart/2005/8/layout/vList5"/>
    <dgm:cxn modelId="{8A9BB996-D04A-4456-8080-41A01C79B9F0}" type="presOf" srcId="{DEE17A4D-1971-4872-9856-CD9612ED7B6B}" destId="{416AD91A-E677-4415-A598-B36FB3B19E7D}" srcOrd="0" destOrd="3" presId="urn:microsoft.com/office/officeart/2005/8/layout/vList5"/>
    <dgm:cxn modelId="{055A26FB-892B-4F93-AC6B-ED511E759980}" srcId="{C73E8760-8894-468A-8B16-A00DDC3CDFFC}" destId="{7783D267-B523-4A48-A1AE-CA6BB46A5E73}" srcOrd="1" destOrd="0" parTransId="{CD0EC388-2AF4-4704-A650-4BED458372A9}" sibTransId="{9B7B355E-A4EB-4434-BE9C-1B3991A59B4D}"/>
    <dgm:cxn modelId="{26B0B258-588B-4E85-A112-2EC23B3FD08E}" srcId="{E1697F14-7733-4D88-B328-E0A7921F4CA7}" destId="{B62FEAFF-FD84-47E3-8B45-2D9D60D93316}" srcOrd="0" destOrd="0" parTransId="{CF87D333-C0B5-4733-99F2-0DB4C2536144}" sibTransId="{FE0F8518-C480-47E4-B819-E02DC4D48DBC}"/>
    <dgm:cxn modelId="{6F6F4F60-23D9-466E-8935-788E65E87586}" type="presOf" srcId="{FC6D5E1B-EAD2-4948-AA33-23BA7C29E3FA}" destId="{0B959918-0FE6-47B3-A86C-B8AE484E18C9}" srcOrd="0" destOrd="0" presId="urn:microsoft.com/office/officeart/2005/8/layout/vList5"/>
    <dgm:cxn modelId="{25F65AF4-D843-4794-B7CF-9717783984D1}" type="presOf" srcId="{E1697F14-7733-4D88-B328-E0A7921F4CA7}" destId="{0EA37268-E12F-48AF-9585-FABCEA97E37B}" srcOrd="0" destOrd="0" presId="urn:microsoft.com/office/officeart/2005/8/layout/vList5"/>
    <dgm:cxn modelId="{BDD04FFF-C7F4-45ED-B1EB-4F9801D37D70}" type="presOf" srcId="{3A9C1235-A787-48DB-A5B2-193F23C6B195}" destId="{3648ACB5-66C8-45AA-A8F3-2AA395575118}" srcOrd="0" destOrd="0" presId="urn:microsoft.com/office/officeart/2005/8/layout/vList5"/>
    <dgm:cxn modelId="{E7EAB189-BA00-4E1A-9200-4454AA703B82}" srcId="{E1697F14-7733-4D88-B328-E0A7921F4CA7}" destId="{DEE17A4D-1971-4872-9856-CD9612ED7B6B}" srcOrd="3" destOrd="0" parTransId="{98ABBFFF-AA47-475A-A024-51FFA79649F6}" sibTransId="{173FBE6D-FF9E-47C0-BBB1-DFF845289221}"/>
    <dgm:cxn modelId="{CEB021D7-E304-4E7B-9E67-5FEFDC46B7D4}" srcId="{E1697F14-7733-4D88-B328-E0A7921F4CA7}" destId="{DBC6C137-314E-4723-898D-A899A6AEC02C}" srcOrd="1" destOrd="0" parTransId="{1B71D341-DB41-4D3A-8CD6-0E1A5C7C72D6}" sibTransId="{C731D75B-DD37-4793-9BEA-5418182BF31E}"/>
    <dgm:cxn modelId="{296F075E-A7CD-4B98-94C1-73A778C668B5}" type="presOf" srcId="{03502E81-3AB7-4F48-B398-61F7A7C27FB7}" destId="{68D4C158-9849-4F1B-A04A-09AB48A96C47}" srcOrd="0" destOrd="1" presId="urn:microsoft.com/office/officeart/2005/8/layout/vList5"/>
    <dgm:cxn modelId="{5A7F2330-736A-40A5-887E-BCF586EEB837}" type="presOf" srcId="{B3897A01-4153-4D50-B527-872F95BBA356}" destId="{BCBF777D-DDAB-46F3-87AC-C286F097580A}" srcOrd="0" destOrd="0" presId="urn:microsoft.com/office/officeart/2005/8/layout/vList5"/>
    <dgm:cxn modelId="{F8C3FD36-C648-4434-904A-2B93E91E1A64}" srcId="{FC6D5E1B-EAD2-4948-AA33-23BA7C29E3FA}" destId="{99826B51-BD2D-4950-9F7E-213D27484F9C}" srcOrd="0" destOrd="0" parTransId="{C36B5884-C37C-4E75-9FF7-AED3016655ED}" sibTransId="{91D26A41-9BAB-448B-9A00-CFFD7AFC1616}"/>
    <dgm:cxn modelId="{D8DC0A92-647B-4449-97A0-0787724A0E33}" srcId="{FC6D5E1B-EAD2-4948-AA33-23BA7C29E3FA}" destId="{03502E81-3AB7-4F48-B398-61F7A7C27FB7}" srcOrd="1" destOrd="0" parTransId="{84779828-306C-4425-961D-992D1E9DC847}" sibTransId="{38E4FBDB-F7EB-4F44-B44E-485ED4EA7A25}"/>
    <dgm:cxn modelId="{147402F6-1D68-4652-AC5C-6119B96C5108}" srcId="{C73E8760-8894-468A-8B16-A00DDC3CDFFC}" destId="{F4980E68-B41E-4AC3-887A-5C9F36842D4E}" srcOrd="2" destOrd="0" parTransId="{AB6F284A-66F8-4DCA-B9BA-AC54AC8E5137}" sibTransId="{1EA769FC-0733-464A-83AF-F77C59F561E1}"/>
    <dgm:cxn modelId="{DA5C30B0-036F-4609-B6EB-2682E3100540}" type="presParOf" srcId="{BCBF777D-DDAB-46F3-87AC-C286F097580A}" destId="{EE315E90-6E84-4505-884D-005399791E06}" srcOrd="0" destOrd="0" presId="urn:microsoft.com/office/officeart/2005/8/layout/vList5"/>
    <dgm:cxn modelId="{86157966-38A4-4C81-9031-E72C3766FA43}" type="presParOf" srcId="{EE315E90-6E84-4505-884D-005399791E06}" destId="{0EA37268-E12F-48AF-9585-FABCEA97E37B}" srcOrd="0" destOrd="0" presId="urn:microsoft.com/office/officeart/2005/8/layout/vList5"/>
    <dgm:cxn modelId="{0386B38E-1CAC-44B9-AAEE-B4629C6B9829}" type="presParOf" srcId="{EE315E90-6E84-4505-884D-005399791E06}" destId="{416AD91A-E677-4415-A598-B36FB3B19E7D}" srcOrd="1" destOrd="0" presId="urn:microsoft.com/office/officeart/2005/8/layout/vList5"/>
    <dgm:cxn modelId="{450A98E3-3397-4A2C-84DB-D4BE86265185}" type="presParOf" srcId="{BCBF777D-DDAB-46F3-87AC-C286F097580A}" destId="{3875FCD9-F09E-4737-8748-F8189849A363}" srcOrd="1" destOrd="0" presId="urn:microsoft.com/office/officeart/2005/8/layout/vList5"/>
    <dgm:cxn modelId="{0F85B576-8967-4414-88AC-147E659EDF09}" type="presParOf" srcId="{BCBF777D-DDAB-46F3-87AC-C286F097580A}" destId="{3D3AB784-4837-4265-875F-E04DF2D90A79}" srcOrd="2" destOrd="0" presId="urn:microsoft.com/office/officeart/2005/8/layout/vList5"/>
    <dgm:cxn modelId="{FB967E11-0E77-4C59-95B9-C815DCD760EE}" type="presParOf" srcId="{3D3AB784-4837-4265-875F-E04DF2D90A79}" destId="{0B959918-0FE6-47B3-A86C-B8AE484E18C9}" srcOrd="0" destOrd="0" presId="urn:microsoft.com/office/officeart/2005/8/layout/vList5"/>
    <dgm:cxn modelId="{A1110446-6CD1-403B-9DEA-3DA026F64D7A}" type="presParOf" srcId="{3D3AB784-4837-4265-875F-E04DF2D90A79}" destId="{68D4C158-9849-4F1B-A04A-09AB48A96C47}" srcOrd="1" destOrd="0" presId="urn:microsoft.com/office/officeart/2005/8/layout/vList5"/>
    <dgm:cxn modelId="{C1169F19-F57D-4449-9F53-104CE80C50D3}" type="presParOf" srcId="{BCBF777D-DDAB-46F3-87AC-C286F097580A}" destId="{082E5163-FF51-4DF6-AEA4-23F0834D4183}" srcOrd="3" destOrd="0" presId="urn:microsoft.com/office/officeart/2005/8/layout/vList5"/>
    <dgm:cxn modelId="{BFC925A5-0276-465F-83B8-5790748DB137}" type="presParOf" srcId="{BCBF777D-DDAB-46F3-87AC-C286F097580A}" destId="{D6E7BB4C-A55A-4B09-9075-30A5D829A2D6}" srcOrd="4" destOrd="0" presId="urn:microsoft.com/office/officeart/2005/8/layout/vList5"/>
    <dgm:cxn modelId="{F2D85193-AB34-4B18-A371-A67EC1E8BC0E}" type="presParOf" srcId="{D6E7BB4C-A55A-4B09-9075-30A5D829A2D6}" destId="{BDD328BC-7E91-4618-9501-0FF04E927568}" srcOrd="0" destOrd="0" presId="urn:microsoft.com/office/officeart/2005/8/layout/vList5"/>
    <dgm:cxn modelId="{E550E36D-A09A-4E53-B592-B387FE46F3B4}" type="presParOf" srcId="{D6E7BB4C-A55A-4B09-9075-30A5D829A2D6}" destId="{3648ACB5-66C8-45AA-A8F3-2AA3955751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26253-6144-4498-BA06-32BF923A41E0}">
      <dsp:nvSpPr>
        <dsp:cNvPr id="0" name=""/>
        <dsp:cNvSpPr/>
      </dsp:nvSpPr>
      <dsp:spPr>
        <a:xfrm rot="16200000">
          <a:off x="533399" y="-533399"/>
          <a:ext cx="2476500" cy="35433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Competing</a:t>
          </a:r>
        </a:p>
      </dsp:txBody>
      <dsp:txXfrm rot="5400000">
        <a:off x="0" y="0"/>
        <a:ext cx="3543300" cy="1857375"/>
      </dsp:txXfrm>
    </dsp:sp>
    <dsp:sp modelId="{651FD8A9-D857-4BD7-9610-BD3A8A35BA36}">
      <dsp:nvSpPr>
        <dsp:cNvPr id="0" name=""/>
        <dsp:cNvSpPr/>
      </dsp:nvSpPr>
      <dsp:spPr>
        <a:xfrm>
          <a:off x="3543300" y="0"/>
          <a:ext cx="3543300" cy="24765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a:t>Uniting</a:t>
          </a:r>
        </a:p>
      </dsp:txBody>
      <dsp:txXfrm>
        <a:off x="3543300" y="0"/>
        <a:ext cx="3543300" cy="1857375"/>
      </dsp:txXfrm>
    </dsp:sp>
    <dsp:sp modelId="{F37B9D58-9169-415B-9AA7-FEF039DD44E3}">
      <dsp:nvSpPr>
        <dsp:cNvPr id="0" name=""/>
        <dsp:cNvSpPr/>
      </dsp:nvSpPr>
      <dsp:spPr>
        <a:xfrm rot="10800000">
          <a:off x="0" y="2476500"/>
          <a:ext cx="3543300" cy="24765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a:t>Bonding</a:t>
          </a:r>
        </a:p>
      </dsp:txBody>
      <dsp:txXfrm rot="10800000">
        <a:off x="0" y="3095625"/>
        <a:ext cx="3543300" cy="1857375"/>
      </dsp:txXfrm>
    </dsp:sp>
    <dsp:sp modelId="{03142ECD-3DBA-4E59-9AE1-9FD2BFAA844D}">
      <dsp:nvSpPr>
        <dsp:cNvPr id="0" name=""/>
        <dsp:cNvSpPr/>
      </dsp:nvSpPr>
      <dsp:spPr>
        <a:xfrm rot="5400000">
          <a:off x="4076700" y="1943100"/>
          <a:ext cx="2476500" cy="35433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a:t>Adjusting</a:t>
          </a:r>
        </a:p>
      </dsp:txBody>
      <dsp:txXfrm rot="-5400000">
        <a:off x="3543300" y="3095624"/>
        <a:ext cx="3543300" cy="1857375"/>
      </dsp:txXfrm>
    </dsp:sp>
    <dsp:sp modelId="{F6D3E73F-FE4E-4E10-9E55-1F584EA877AE}">
      <dsp:nvSpPr>
        <dsp:cNvPr id="0" name=""/>
        <dsp:cNvSpPr/>
      </dsp:nvSpPr>
      <dsp:spPr>
        <a:xfrm>
          <a:off x="2152313" y="1550821"/>
          <a:ext cx="2781972" cy="1851357"/>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a:t>Scholarship Hall Olympics</a:t>
          </a:r>
        </a:p>
      </dsp:txBody>
      <dsp:txXfrm>
        <a:off x="2242689" y="1641197"/>
        <a:ext cx="2601220" cy="1670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AD91A-E677-4415-A598-B36FB3B19E7D}">
      <dsp:nvSpPr>
        <dsp:cNvPr id="0" name=""/>
        <dsp:cNvSpPr/>
      </dsp:nvSpPr>
      <dsp:spPr>
        <a:xfrm rot="5400000">
          <a:off x="4669107" y="-1674096"/>
          <a:ext cx="1335881" cy="50231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Sand Volleyball</a:t>
          </a:r>
        </a:p>
        <a:p>
          <a:pPr marL="171450" lvl="1" indent="-171450" algn="l" defTabSz="844550">
            <a:lnSpc>
              <a:spcPct val="90000"/>
            </a:lnSpc>
            <a:spcBef>
              <a:spcPct val="0"/>
            </a:spcBef>
            <a:spcAft>
              <a:spcPct val="15000"/>
            </a:spcAft>
            <a:buChar char="••"/>
          </a:pPr>
          <a:r>
            <a:rPr lang="en-US" sz="1900" kern="1200"/>
            <a:t>3-on-3 Basketball</a:t>
          </a:r>
        </a:p>
        <a:p>
          <a:pPr marL="171450" lvl="1" indent="-171450" algn="l" defTabSz="844550">
            <a:lnSpc>
              <a:spcPct val="90000"/>
            </a:lnSpc>
            <a:spcBef>
              <a:spcPct val="0"/>
            </a:spcBef>
            <a:spcAft>
              <a:spcPct val="15000"/>
            </a:spcAft>
            <a:buChar char="••"/>
          </a:pPr>
          <a:r>
            <a:rPr lang="en-US" sz="1900" kern="1200"/>
            <a:t>Ultimate Frisbee</a:t>
          </a:r>
        </a:p>
        <a:p>
          <a:pPr marL="171450" lvl="1" indent="-171450" algn="l" defTabSz="844550">
            <a:lnSpc>
              <a:spcPct val="90000"/>
            </a:lnSpc>
            <a:spcBef>
              <a:spcPct val="0"/>
            </a:spcBef>
            <a:spcAft>
              <a:spcPct val="15000"/>
            </a:spcAft>
            <a:buChar char="••"/>
          </a:pPr>
          <a:r>
            <a:rPr lang="en-US" sz="1900" kern="1200"/>
            <a:t>Doubles Pool Tournament</a:t>
          </a:r>
        </a:p>
      </dsp:txBody>
      <dsp:txXfrm rot="-5400000">
        <a:off x="2825496" y="234727"/>
        <a:ext cx="4957892" cy="1205457"/>
      </dsp:txXfrm>
    </dsp:sp>
    <dsp:sp modelId="{0EA37268-E12F-48AF-9585-FABCEA97E37B}">
      <dsp:nvSpPr>
        <dsp:cNvPr id="0" name=""/>
        <dsp:cNvSpPr/>
      </dsp:nvSpPr>
      <dsp:spPr>
        <a:xfrm>
          <a:off x="0" y="2530"/>
          <a:ext cx="2825496" cy="1669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a:t>Sports Activities</a:t>
          </a:r>
        </a:p>
      </dsp:txBody>
      <dsp:txXfrm>
        <a:off x="81515" y="84045"/>
        <a:ext cx="2662466" cy="1506821"/>
      </dsp:txXfrm>
    </dsp:sp>
    <dsp:sp modelId="{68D4C158-9849-4F1B-A04A-09AB48A96C47}">
      <dsp:nvSpPr>
        <dsp:cNvPr id="0" name=""/>
        <dsp:cNvSpPr/>
      </dsp:nvSpPr>
      <dsp:spPr>
        <a:xfrm rot="5400000">
          <a:off x="4669107" y="79247"/>
          <a:ext cx="1335881" cy="50231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Watermelon Eating Contest</a:t>
          </a:r>
        </a:p>
        <a:p>
          <a:pPr marL="171450" lvl="1" indent="-171450" algn="l" defTabSz="844550">
            <a:lnSpc>
              <a:spcPct val="90000"/>
            </a:lnSpc>
            <a:spcBef>
              <a:spcPct val="0"/>
            </a:spcBef>
            <a:spcAft>
              <a:spcPct val="15000"/>
            </a:spcAft>
            <a:buChar char="••"/>
          </a:pPr>
          <a:r>
            <a:rPr lang="en-US" sz="1900" kern="1200"/>
            <a:t>Water Balloon Toss</a:t>
          </a:r>
        </a:p>
        <a:p>
          <a:pPr marL="171450" lvl="1" indent="-171450" algn="l" defTabSz="844550">
            <a:lnSpc>
              <a:spcPct val="90000"/>
            </a:lnSpc>
            <a:spcBef>
              <a:spcPct val="0"/>
            </a:spcBef>
            <a:spcAft>
              <a:spcPct val="15000"/>
            </a:spcAft>
            <a:buChar char="••"/>
          </a:pPr>
          <a:r>
            <a:rPr lang="en-US" sz="1900" kern="1200"/>
            <a:t>Wheelbarrow Race</a:t>
          </a:r>
        </a:p>
        <a:p>
          <a:pPr marL="171450" lvl="1" indent="-171450" algn="l" defTabSz="844550">
            <a:lnSpc>
              <a:spcPct val="90000"/>
            </a:lnSpc>
            <a:spcBef>
              <a:spcPct val="0"/>
            </a:spcBef>
            <a:spcAft>
              <a:spcPct val="15000"/>
            </a:spcAft>
            <a:buChar char="••"/>
          </a:pPr>
          <a:r>
            <a:rPr lang="en-US" sz="1900" kern="1200"/>
            <a:t>Tug-of-War</a:t>
          </a:r>
        </a:p>
      </dsp:txBody>
      <dsp:txXfrm rot="-5400000">
        <a:off x="2825496" y="1988070"/>
        <a:ext cx="4957892" cy="1205457"/>
      </dsp:txXfrm>
    </dsp:sp>
    <dsp:sp modelId="{0B959918-0FE6-47B3-A86C-B8AE484E18C9}">
      <dsp:nvSpPr>
        <dsp:cNvPr id="0" name=""/>
        <dsp:cNvSpPr/>
      </dsp:nvSpPr>
      <dsp:spPr>
        <a:xfrm>
          <a:off x="0" y="1755874"/>
          <a:ext cx="2825496" cy="1669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a:t>Picnic Activities</a:t>
          </a:r>
        </a:p>
      </dsp:txBody>
      <dsp:txXfrm>
        <a:off x="81515" y="1837389"/>
        <a:ext cx="2662466" cy="1506821"/>
      </dsp:txXfrm>
    </dsp:sp>
    <dsp:sp modelId="{3648ACB5-66C8-45AA-A8F3-2AA395575118}">
      <dsp:nvSpPr>
        <dsp:cNvPr id="0" name=""/>
        <dsp:cNvSpPr/>
      </dsp:nvSpPr>
      <dsp:spPr>
        <a:xfrm rot="5400000">
          <a:off x="4669107" y="1832592"/>
          <a:ext cx="1335881" cy="50231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Quiz Bowl</a:t>
          </a:r>
        </a:p>
        <a:p>
          <a:pPr marL="171450" lvl="1" indent="-171450" algn="l" defTabSz="844550">
            <a:lnSpc>
              <a:spcPct val="90000"/>
            </a:lnSpc>
            <a:spcBef>
              <a:spcPct val="0"/>
            </a:spcBef>
            <a:spcAft>
              <a:spcPct val="15000"/>
            </a:spcAft>
            <a:buChar char="••"/>
          </a:pPr>
          <a:r>
            <a:rPr lang="en-US" sz="1900" kern="1200"/>
            <a:t>Uno Tournament</a:t>
          </a:r>
        </a:p>
        <a:p>
          <a:pPr marL="171450" lvl="1" indent="-171450" algn="l" defTabSz="844550">
            <a:lnSpc>
              <a:spcPct val="90000"/>
            </a:lnSpc>
            <a:spcBef>
              <a:spcPct val="0"/>
            </a:spcBef>
            <a:spcAft>
              <a:spcPct val="15000"/>
            </a:spcAft>
            <a:buChar char="••"/>
          </a:pPr>
          <a:r>
            <a:rPr lang="en-US" sz="1900" kern="1200"/>
            <a:t>Photo Scavenger Hunt</a:t>
          </a:r>
        </a:p>
        <a:p>
          <a:pPr marL="171450" lvl="1" indent="-171450" algn="l" defTabSz="844550">
            <a:lnSpc>
              <a:spcPct val="90000"/>
            </a:lnSpc>
            <a:spcBef>
              <a:spcPct val="0"/>
            </a:spcBef>
            <a:spcAft>
              <a:spcPct val="15000"/>
            </a:spcAft>
            <a:buChar char="••"/>
          </a:pPr>
          <a:r>
            <a:rPr lang="en-US" sz="1900" kern="1200"/>
            <a:t>Mario Kart Competition</a:t>
          </a:r>
        </a:p>
      </dsp:txBody>
      <dsp:txXfrm rot="-5400000">
        <a:off x="2825496" y="3741415"/>
        <a:ext cx="4957892" cy="1205457"/>
      </dsp:txXfrm>
    </dsp:sp>
    <dsp:sp modelId="{BDD328BC-7E91-4618-9501-0FF04E927568}">
      <dsp:nvSpPr>
        <dsp:cNvPr id="0" name=""/>
        <dsp:cNvSpPr/>
      </dsp:nvSpPr>
      <dsp:spPr>
        <a:xfrm>
          <a:off x="0" y="3509218"/>
          <a:ext cx="2825496" cy="1669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a:t>Miscellaneous Activities</a:t>
          </a:r>
        </a:p>
      </dsp:txBody>
      <dsp:txXfrm>
        <a:off x="81515" y="3590733"/>
        <a:ext cx="2662466" cy="150682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B9FE84F-C262-485A-A39E-3961E99CAF47}" type="datetimeFigureOut">
              <a:rPr lang="en-US" smtClean="0"/>
              <a:t>11/2/2010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052E0DB-AF8C-4E5D-95C9-A6D8A961CCB8}"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9FE84F-C262-485A-A39E-3961E99CAF47}" type="datetimeFigureOut">
              <a:rPr lang="en-US" smtClean="0"/>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2E0DB-AF8C-4E5D-95C9-A6D8A961CC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9FE84F-C262-485A-A39E-3961E99CAF47}" type="datetimeFigureOut">
              <a:rPr lang="en-US" smtClean="0"/>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2E0DB-AF8C-4E5D-95C9-A6D8A961CC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B9FE84F-C262-485A-A39E-3961E99CAF47}" type="datetimeFigureOut">
              <a:rPr lang="en-US" smtClean="0"/>
              <a:t>11/3/2010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2E0DB-AF8C-4E5D-95C9-A6D8A961CCB8}"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9FE84F-C262-485A-A39E-3961E99CAF47}" type="datetimeFigureOut">
              <a:rPr lang="en-US" smtClean="0"/>
              <a:t>11/3/2010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052E0DB-AF8C-4E5D-95C9-A6D8A961CC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9FE84F-C262-485A-A39E-3961E99CAF47}" type="datetimeFigureOut">
              <a:rPr lang="en-US" smtClean="0"/>
              <a:t>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2E0DB-AF8C-4E5D-95C9-A6D8A961CCB8}"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B9FE84F-C262-485A-A39E-3961E99CAF47}" type="datetimeFigureOut">
              <a:rPr lang="en-US" smtClean="0"/>
              <a:t>11/3/2010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2E0DB-AF8C-4E5D-95C9-A6D8A961CCB8}"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9FE84F-C262-485A-A39E-3961E99CAF47}" type="datetimeFigureOut">
              <a:rPr lang="en-US" smtClean="0"/>
              <a:t>11/3/2010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2E0DB-AF8C-4E5D-95C9-A6D8A961CC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FE84F-C262-485A-A39E-3961E99CAF47}" type="datetimeFigureOut">
              <a:rPr lang="en-US" smtClean="0"/>
              <a:t>11/3/2010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2E0DB-AF8C-4E5D-95C9-A6D8A961CC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9FE84F-C262-485A-A39E-3961E99CAF47}" type="datetimeFigureOut">
              <a:rPr lang="en-US" smtClean="0"/>
              <a:t>11/3/2010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2E0DB-AF8C-4E5D-95C9-A6D8A961CCB8}"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9FE84F-C262-485A-A39E-3961E99CAF47}" type="datetimeFigureOut">
              <a:rPr lang="en-US" smtClean="0"/>
              <a:t>11/3/2010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052E0DB-AF8C-4E5D-95C9-A6D8A961CCB8}"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9FE84F-C262-485A-A39E-3961E99CAF47}" type="datetimeFigureOut">
              <a:rPr lang="en-US" smtClean="0"/>
              <a:t>11/2/2010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052E0DB-AF8C-4E5D-95C9-A6D8A961CC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rmAutofit fontScale="90000"/>
          </a:bodyPr>
          <a:lstStyle/>
          <a:p>
            <a:r>
              <a:rPr lang="en-US" dirty="0" smtClean="0"/>
              <a:t>Scholarship Hall Olympics</a:t>
            </a:r>
            <a:br>
              <a:rPr lang="en-US" dirty="0" smtClean="0"/>
            </a:br>
            <a:r>
              <a:rPr lang="en-US" dirty="0" smtClean="0"/>
              <a:t>University of Kansas</a:t>
            </a:r>
            <a:br>
              <a:rPr lang="en-US" dirty="0" smtClean="0"/>
            </a:br>
            <a:r>
              <a:rPr lang="en-US" sz="2700" dirty="0" smtClean="0"/>
              <a:t>Brian, Robert, Kat</a:t>
            </a:r>
            <a:endParaRPr lang="en-US" sz="27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52800"/>
            <a:ext cx="469483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303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from a current student</a:t>
            </a:r>
            <a:endParaRPr lang="en-US" dirty="0"/>
          </a:p>
        </p:txBody>
      </p:sp>
      <p:sp>
        <p:nvSpPr>
          <p:cNvPr id="3" name="Content Placeholder 2"/>
          <p:cNvSpPr>
            <a:spLocks noGrp="1"/>
          </p:cNvSpPr>
          <p:nvPr>
            <p:ph sz="quarter" idx="1"/>
          </p:nvPr>
        </p:nvSpPr>
        <p:spPr/>
        <p:txBody>
          <a:bodyPr/>
          <a:lstStyle/>
          <a:p>
            <a:pPr marL="0" indent="0">
              <a:buNone/>
            </a:pPr>
            <a:r>
              <a:rPr lang="en-US" dirty="0" smtClean="0"/>
              <a:t>“The Scholarship Hall Olympics were beneficial for getting to know the other people in my hall as well as become acquainted with the entire scholarship system. It gave me a sense of community that scholarship halls have. It offers great opportunities to learn about campus and it blended well with Hawk Week events at the university. It helped me adjust to college life and get to know the campus better.”</a:t>
            </a:r>
          </a:p>
          <a:p>
            <a:pPr marL="0" indent="0">
              <a:buNone/>
            </a:pPr>
            <a:r>
              <a:rPr lang="en-US" dirty="0" smtClean="0"/>
              <a:t>-Lee, Freshman</a:t>
            </a:r>
          </a:p>
          <a:p>
            <a:pPr marL="0" indent="0">
              <a:buNone/>
            </a:pPr>
            <a:endParaRPr lang="en-US" dirty="0"/>
          </a:p>
        </p:txBody>
      </p:sp>
    </p:spTree>
    <p:extLst>
      <p:ext uri="{BB962C8B-B14F-4D97-AF65-F5344CB8AC3E}">
        <p14:creationId xmlns:p14="http://schemas.microsoft.com/office/powerpoint/2010/main" val="103734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90600" y="1447800"/>
            <a:ext cx="7772400" cy="4572000"/>
          </a:xfrm>
        </p:spPr>
        <p:txBody>
          <a:bodyPr/>
          <a:lstStyle/>
          <a:p>
            <a:endParaRPr lang="en-U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Diagram 4"/>
          <p:cNvGraphicFramePr/>
          <p:nvPr>
            <p:extLst>
              <p:ext uri="{D42A27DB-BD31-4B8C-83A1-F6EECF244321}">
                <p14:modId xmlns:p14="http://schemas.microsoft.com/office/powerpoint/2010/main" val="447829741"/>
              </p:ext>
            </p:extLst>
          </p:nvPr>
        </p:nvGraphicFramePr>
        <p:xfrm>
          <a:off x="1028700" y="1295400"/>
          <a:ext cx="7086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651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3500" b="1" u="sng" dirty="0"/>
              <a:t>C</a:t>
            </a:r>
            <a:r>
              <a:rPr lang="en-US" b="1" u="sng" dirty="0"/>
              <a:t>ompeting</a:t>
            </a:r>
            <a:r>
              <a:rPr lang="en-US" dirty="0"/>
              <a:t>- The Scholarship Hall Olympics offer a great way to compete with students around </a:t>
            </a:r>
            <a:r>
              <a:rPr lang="en-US" dirty="0" smtClean="0"/>
              <a:t>you, while having fun and competing </a:t>
            </a:r>
            <a:r>
              <a:rPr lang="en-US" dirty="0"/>
              <a:t>in events that interest you</a:t>
            </a:r>
          </a:p>
          <a:p>
            <a:r>
              <a:rPr lang="en-US" sz="3500" b="1" u="sng" dirty="0"/>
              <a:t>U</a:t>
            </a:r>
            <a:r>
              <a:rPr lang="en-US" b="1" u="sng" dirty="0"/>
              <a:t>niting</a:t>
            </a:r>
            <a:r>
              <a:rPr lang="en-US" dirty="0"/>
              <a:t>- While you are competing with other scholarship halls, you still attend the same university. You meet a lot of new people from these halls and learn more about their individual </a:t>
            </a:r>
            <a:r>
              <a:rPr lang="en-US" dirty="0" smtClean="0"/>
              <a:t>culture</a:t>
            </a:r>
            <a:endParaRPr lang="en-US" dirty="0"/>
          </a:p>
          <a:p>
            <a:r>
              <a:rPr lang="en-US" sz="3500" b="1" u="sng" dirty="0"/>
              <a:t>B</a:t>
            </a:r>
            <a:r>
              <a:rPr lang="en-US" b="1" u="sng" dirty="0"/>
              <a:t>onding</a:t>
            </a:r>
            <a:r>
              <a:rPr lang="en-US" dirty="0"/>
              <a:t>- You feel a special bond within your own hall. Everybody wants to win the competition, and you support each other and want the best </a:t>
            </a:r>
            <a:r>
              <a:rPr lang="en-US" dirty="0" smtClean="0"/>
              <a:t>outcome</a:t>
            </a:r>
            <a:endParaRPr lang="en-US" dirty="0"/>
          </a:p>
          <a:p>
            <a:r>
              <a:rPr lang="en-US" sz="3500" b="1" u="sng" dirty="0"/>
              <a:t>A</a:t>
            </a:r>
            <a:r>
              <a:rPr lang="en-US" b="1" u="sng" dirty="0"/>
              <a:t>djusting</a:t>
            </a:r>
            <a:r>
              <a:rPr lang="en-US" dirty="0"/>
              <a:t>- The transition from high school to college is a very difficult one. The Scholarship Hall Olympics help you assimilate into college life by meeting new people, getting to know the other halls, and learning about the </a:t>
            </a:r>
            <a:r>
              <a:rPr lang="en-US" dirty="0" smtClean="0"/>
              <a:t>campus</a:t>
            </a:r>
            <a:endParaRPr lang="en-US" dirty="0"/>
          </a:p>
          <a:p>
            <a:endParaRPr lang="en-US" dirty="0"/>
          </a:p>
        </p:txBody>
      </p:sp>
    </p:spTree>
    <p:extLst>
      <p:ext uri="{BB962C8B-B14F-4D97-AF65-F5344CB8AC3E}">
        <p14:creationId xmlns:p14="http://schemas.microsoft.com/office/powerpoint/2010/main" val="118808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sz="quarter" idx="1"/>
          </p:nvPr>
        </p:nvSpPr>
        <p:spPr/>
        <p:txBody>
          <a:bodyPr/>
          <a:lstStyle/>
          <a:p>
            <a:r>
              <a:rPr lang="en-US" dirty="0" smtClean="0"/>
              <a:t>The Scholarship Hall Olympics is a competition uniting all the scholarship halls at the University of Kansas through a variety of unique events and activities</a:t>
            </a:r>
          </a:p>
          <a:p>
            <a:r>
              <a:rPr lang="en-US" dirty="0" smtClean="0"/>
              <a:t>It has become a tradition and has been around for around 30 years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64835"/>
            <a:ext cx="344472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863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sz="quarter" idx="1"/>
          </p:nvPr>
        </p:nvSpPr>
        <p:spPr/>
        <p:txBody>
          <a:bodyPr/>
          <a:lstStyle/>
          <a:p>
            <a:r>
              <a:rPr lang="en-US" dirty="0" smtClean="0"/>
              <a:t>It occurs at the beginning of the year during Welcome Week at the University of Kansas</a:t>
            </a:r>
          </a:p>
          <a:p>
            <a:r>
              <a:rPr lang="en-US" dirty="0" smtClean="0"/>
              <a:t>Helps students learn about the other scholarship halls, while strengthening relationships within their own hall</a:t>
            </a:r>
          </a:p>
          <a:p>
            <a:r>
              <a:rPr lang="en-US" dirty="0" smtClean="0"/>
              <a:t>Coincides with Hawk Week, the official welcome week</a:t>
            </a:r>
          </a:p>
          <a:p>
            <a:r>
              <a:rPr lang="en-US" dirty="0" smtClean="0"/>
              <a:t>Great for new and old students alike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267200"/>
            <a:ext cx="3352800" cy="206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131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sz="quarter" idx="1"/>
          </p:nvPr>
        </p:nvSpPr>
        <p:spPr/>
        <p:txBody>
          <a:bodyPr/>
          <a:lstStyle/>
          <a:p>
            <a:endParaRPr lang="en-U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Diagram 4"/>
          <p:cNvGraphicFramePr/>
          <p:nvPr>
            <p:extLst>
              <p:ext uri="{D42A27DB-BD31-4B8C-83A1-F6EECF244321}">
                <p14:modId xmlns:p14="http://schemas.microsoft.com/office/powerpoint/2010/main" val="1384034645"/>
              </p:ext>
            </p:extLst>
          </p:nvPr>
        </p:nvGraphicFramePr>
        <p:xfrm>
          <a:off x="647700" y="1447800"/>
          <a:ext cx="7848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0" y="4448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71522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3" name="Content Placeholder 2"/>
          <p:cNvSpPr>
            <a:spLocks noGrp="1"/>
          </p:cNvSpPr>
          <p:nvPr>
            <p:ph sz="quarter" idx="1"/>
          </p:nvPr>
        </p:nvSpPr>
        <p:spPr/>
        <p:txBody>
          <a:bodyPr/>
          <a:lstStyle/>
          <a:p>
            <a:r>
              <a:rPr lang="en-US" dirty="0" smtClean="0"/>
              <a:t>Halls are awarded points based on different events</a:t>
            </a:r>
          </a:p>
          <a:p>
            <a:r>
              <a:rPr lang="en-US" dirty="0" smtClean="0"/>
              <a:t>Events range from sports to picnic activities and everything in between</a:t>
            </a:r>
          </a:p>
          <a:p>
            <a:r>
              <a:rPr lang="en-US" dirty="0" smtClean="0"/>
              <a:t>The male and female halls with the most points win the competition and are awarded a trophy to display in their respective halls</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526"/>
          <a:stretch/>
        </p:blipFill>
        <p:spPr bwMode="auto">
          <a:xfrm>
            <a:off x="4191000" y="4120598"/>
            <a:ext cx="4151243" cy="223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95858"/>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343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it unique?</a:t>
            </a:r>
            <a:endParaRPr lang="en-US" dirty="0"/>
          </a:p>
        </p:txBody>
      </p:sp>
      <p:sp>
        <p:nvSpPr>
          <p:cNvPr id="3" name="Content Placeholder 2"/>
          <p:cNvSpPr>
            <a:spLocks noGrp="1"/>
          </p:cNvSpPr>
          <p:nvPr>
            <p:ph sz="quarter" idx="1"/>
          </p:nvPr>
        </p:nvSpPr>
        <p:spPr/>
        <p:txBody>
          <a:bodyPr/>
          <a:lstStyle/>
          <a:p>
            <a:r>
              <a:rPr lang="en-US" dirty="0" smtClean="0"/>
              <a:t>Points are also awarded to students based on their attendance at certain events that take place during Hawk Week</a:t>
            </a:r>
          </a:p>
          <a:p>
            <a:r>
              <a:rPr lang="en-US" dirty="0" smtClean="0"/>
              <a:t>This gives students an incentive to attend these events that are beneficial</a:t>
            </a:r>
          </a:p>
          <a:p>
            <a:r>
              <a:rPr lang="en-US" dirty="0" smtClean="0"/>
              <a:t>Students might not attend these events otherwise</a:t>
            </a:r>
          </a:p>
        </p:txBody>
      </p:sp>
    </p:spTree>
    <p:extLst>
      <p:ext uri="{BB962C8B-B14F-4D97-AF65-F5344CB8AC3E}">
        <p14:creationId xmlns:p14="http://schemas.microsoft.com/office/powerpoint/2010/main" val="217496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receive points for attending:</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pPr marL="0" indent="0">
              <a:buNone/>
            </a:pPr>
            <a:r>
              <a:rPr lang="en-US" dirty="0" smtClean="0"/>
              <a:t>      Traditions Night                           Opening Convocation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65795"/>
            <a:ext cx="3432934" cy="343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2965795"/>
            <a:ext cx="4176091" cy="313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36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807</TotalTime>
  <Words>451</Words>
  <Application>Microsoft Office PowerPoint</Application>
  <PresentationFormat>On-screen Show (4:3)</PresentationFormat>
  <Paragraphs>50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Scholarship Hall Olympics University of Kansas Brian, Robert, Kat</vt:lpstr>
      <vt:lpstr>PowerPoint Presentation</vt:lpstr>
      <vt:lpstr>C.U.B.A</vt:lpstr>
      <vt:lpstr>What is it?</vt:lpstr>
      <vt:lpstr>Characteristics</vt:lpstr>
      <vt:lpstr>Activities</vt:lpstr>
      <vt:lpstr>How does it work?</vt:lpstr>
      <vt:lpstr>What makes it unique?</vt:lpstr>
      <vt:lpstr>Students receive points for attending:</vt:lpstr>
      <vt:lpstr>Perspective from a current student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Hall Olympics</dc:title>
  <dc:creator>Brian</dc:creator>
  <cp:lastModifiedBy>Brian</cp:lastModifiedBy>
  <cp:revision>10</cp:revision>
  <dcterms:created xsi:type="dcterms:W3CDTF">2010-11-03T04:51:47Z</dcterms:created>
  <dcterms:modified xsi:type="dcterms:W3CDTF">2010-11-03T18:19:31Z</dcterms:modified>
</cp:coreProperties>
</file>