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4C2965F-86B0-4924-86B5-E785B4656712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48C376-75DD-42F1-9300-E35D14802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Does this look infected?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  </a:t>
            </a:r>
            <a:r>
              <a:rPr lang="en-US" dirty="0" smtClean="0"/>
              <a:t>Jack Mershon</a:t>
            </a:r>
          </a:p>
          <a:p>
            <a:r>
              <a:rPr lang="en-US" dirty="0" smtClean="0"/>
              <a:t>Rebecca Kubat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514600"/>
            <a:ext cx="4048964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Tips on Identifying signs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3089536"/>
          </a:xfrm>
        </p:spPr>
        <p:txBody>
          <a:bodyPr/>
          <a:lstStyle/>
          <a:p>
            <a:r>
              <a:rPr lang="en-US" dirty="0" smtClean="0"/>
              <a:t>Complaining of Fatigue</a:t>
            </a:r>
          </a:p>
          <a:p>
            <a:r>
              <a:rPr lang="en-US" dirty="0" smtClean="0"/>
              <a:t>Emanating smell</a:t>
            </a:r>
          </a:p>
          <a:p>
            <a:r>
              <a:rPr lang="en-US" dirty="0" smtClean="0"/>
              <a:t>Worsening Limp</a:t>
            </a:r>
          </a:p>
          <a:p>
            <a:r>
              <a:rPr lang="en-US" dirty="0" smtClean="0"/>
              <a:t>Greenish Look</a:t>
            </a:r>
          </a:p>
          <a:p>
            <a:r>
              <a:rPr lang="en-US" dirty="0" smtClean="0"/>
              <a:t>Etc.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200400"/>
            <a:ext cx="3237606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infected or not?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Tips for starting a conversation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3013336"/>
          </a:xfrm>
        </p:spPr>
        <p:txBody>
          <a:bodyPr/>
          <a:lstStyle/>
          <a:p>
            <a:r>
              <a:rPr lang="en-US" dirty="0" smtClean="0"/>
              <a:t>Use ‘I’ Statements</a:t>
            </a:r>
          </a:p>
          <a:p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Sit on same level, open body language</a:t>
            </a:r>
          </a:p>
          <a:p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Be open and honest, understand your      not a doctor</a:t>
            </a:r>
          </a:p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Offer different resources</a:t>
            </a:r>
            <a:r>
              <a:rPr 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                         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267200"/>
            <a:ext cx="3194051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Talking Game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Break into small groups to practice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</TotalTime>
  <Words>69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Does this look infected?</vt:lpstr>
      <vt:lpstr>Tips on Identifying signs</vt:lpstr>
      <vt:lpstr>Game infected or not?</vt:lpstr>
      <vt:lpstr>Tips for starting a conversation</vt:lpstr>
      <vt:lpstr>Talking Game</vt:lpstr>
    </vt:vector>
  </TitlesOfParts>
  <Company>Minnesota State University, Mankato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this look infected?</dc:title>
  <dc:creator>admin</dc:creator>
  <cp:lastModifiedBy>admin</cp:lastModifiedBy>
  <cp:revision>6</cp:revision>
  <dcterms:created xsi:type="dcterms:W3CDTF">2010-11-02T19:23:47Z</dcterms:created>
  <dcterms:modified xsi:type="dcterms:W3CDTF">2010-11-02T21:09:57Z</dcterms:modified>
</cp:coreProperties>
</file>