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</p:sldMasterIdLst>
  <p:notesMasterIdLst>
    <p:notesMasterId r:id="rId17"/>
  </p:notesMasterIdLst>
  <p:handoutMasterIdLst>
    <p:handoutMasterId r:id="rId18"/>
  </p:handoutMasterIdLst>
  <p:sldIdLst>
    <p:sldId id="257" r:id="rId2"/>
    <p:sldId id="278" r:id="rId3"/>
    <p:sldId id="266" r:id="rId4"/>
    <p:sldId id="274" r:id="rId5"/>
    <p:sldId id="275" r:id="rId6"/>
    <p:sldId id="269" r:id="rId7"/>
    <p:sldId id="258" r:id="rId8"/>
    <p:sldId id="267" r:id="rId9"/>
    <p:sldId id="268" r:id="rId10"/>
    <p:sldId id="259" r:id="rId11"/>
    <p:sldId id="270" r:id="rId12"/>
    <p:sldId id="264" r:id="rId13"/>
    <p:sldId id="276" r:id="rId14"/>
    <p:sldId id="277" r:id="rId15"/>
    <p:sldId id="273" r:id="rId16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41E20"/>
    <a:srgbClr val="33CCCC"/>
    <a:srgbClr val="4A001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40" autoAdjust="0"/>
    <p:restoredTop sz="94664" autoAdjust="0"/>
  </p:normalViewPr>
  <p:slideViewPr>
    <p:cSldViewPr>
      <p:cViewPr varScale="1">
        <p:scale>
          <a:sx n="75" d="100"/>
          <a:sy n="75" d="100"/>
        </p:scale>
        <p:origin x="-1002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6" d="100"/>
          <a:sy n="66" d="100"/>
        </p:scale>
        <p:origin x="0" y="0"/>
      </p:cViewPr>
      <p:guideLst/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2BC6DF1-D829-4B5E-A372-EE7AADC3A3AE}" type="doc">
      <dgm:prSet loTypeId="urn:microsoft.com/office/officeart/2005/8/layout/target1" loCatId="relationship" qsTypeId="urn:microsoft.com/office/officeart/2005/8/quickstyle/simple1" qsCatId="simple" csTypeId="urn:microsoft.com/office/officeart/2005/8/colors/accent1_2" csCatId="accent1" phldr="1"/>
      <dgm:spPr/>
    </dgm:pt>
    <dgm:pt modelId="{B39FC8B0-277F-4835-83E1-449A87D020FC}">
      <dgm:prSet custT="1"/>
      <dgm:spPr/>
      <dgm:t>
        <a:bodyPr/>
        <a:lstStyle/>
        <a:p>
          <a:pPr marL="0" marR="0" lvl="0" indent="0" algn="l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rPr>
            <a:t>Sex Offenders</a:t>
          </a:r>
        </a:p>
        <a:p>
          <a:pPr marL="0" marR="0" lvl="0" indent="0" algn="l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sz="900" b="1" i="0" u="none" strike="noStrike" cap="none" normalizeH="0" baseline="0" dirty="0" smtClean="0">
            <a:ln>
              <a:noFill/>
            </a:ln>
            <a:solidFill>
              <a:schemeClr val="tx1"/>
            </a:solidFill>
            <a:effectLst/>
            <a:latin typeface="Arial" charset="0"/>
          </a:endParaRPr>
        </a:p>
      </dgm:t>
    </dgm:pt>
    <dgm:pt modelId="{608E5C8D-235E-435E-ACB4-895D56287654}" type="parTrans" cxnId="{DD874791-861A-4A80-8233-87C2CB959288}">
      <dgm:prSet/>
      <dgm:spPr/>
      <dgm:t>
        <a:bodyPr/>
        <a:lstStyle/>
        <a:p>
          <a:endParaRPr lang="en-US"/>
        </a:p>
      </dgm:t>
    </dgm:pt>
    <dgm:pt modelId="{15A7B06C-4769-4437-A379-85CDC91F7B45}" type="sibTrans" cxnId="{DD874791-861A-4A80-8233-87C2CB959288}">
      <dgm:prSet/>
      <dgm:spPr/>
      <dgm:t>
        <a:bodyPr/>
        <a:lstStyle/>
        <a:p>
          <a:endParaRPr lang="en-US"/>
        </a:p>
      </dgm:t>
    </dgm:pt>
    <dgm:pt modelId="{5B1D933F-DA85-405E-A411-219E7E9FAFB6}">
      <dgm:prSet custT="1"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rPr>
            <a:t>Facilitators</a:t>
          </a:r>
        </a:p>
      </dgm:t>
    </dgm:pt>
    <dgm:pt modelId="{4A01CEB0-3C8A-4A5D-968F-E8170221D9E3}" type="parTrans" cxnId="{8C875FB5-220B-444A-94EB-04904354AAD2}">
      <dgm:prSet/>
      <dgm:spPr/>
      <dgm:t>
        <a:bodyPr/>
        <a:lstStyle/>
        <a:p>
          <a:endParaRPr lang="en-US"/>
        </a:p>
      </dgm:t>
    </dgm:pt>
    <dgm:pt modelId="{3EF33CD5-919F-431D-89B5-CAC7BE5793AA}" type="sibTrans" cxnId="{8C875FB5-220B-444A-94EB-04904354AAD2}">
      <dgm:prSet/>
      <dgm:spPr/>
      <dgm:t>
        <a:bodyPr/>
        <a:lstStyle/>
        <a:p>
          <a:endParaRPr lang="en-US"/>
        </a:p>
      </dgm:t>
    </dgm:pt>
    <dgm:pt modelId="{30647DDD-F03F-422C-B0C8-DC491FF5E04F}">
      <dgm:prSet custT="1"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rPr>
            <a:t>Bystanders</a:t>
          </a:r>
        </a:p>
      </dgm:t>
    </dgm:pt>
    <dgm:pt modelId="{860CE3A8-2C1E-4109-BDC1-2BDEB46A4B01}" type="parTrans" cxnId="{C7562BA6-8208-433B-A566-A5D9A179F9AF}">
      <dgm:prSet/>
      <dgm:spPr/>
      <dgm:t>
        <a:bodyPr/>
        <a:lstStyle/>
        <a:p>
          <a:endParaRPr lang="en-US"/>
        </a:p>
      </dgm:t>
    </dgm:pt>
    <dgm:pt modelId="{64FF9B0D-E3A9-4539-88C5-CBABCB285817}" type="sibTrans" cxnId="{C7562BA6-8208-433B-A566-A5D9A179F9AF}">
      <dgm:prSet/>
      <dgm:spPr/>
      <dgm:t>
        <a:bodyPr/>
        <a:lstStyle/>
        <a:p>
          <a:endParaRPr lang="en-US"/>
        </a:p>
      </dgm:t>
    </dgm:pt>
    <dgm:pt modelId="{459B3B9C-2EC2-4CE9-883A-E58814031BEC}" type="pres">
      <dgm:prSet presAssocID="{32BC6DF1-D829-4B5E-A372-EE7AADC3A3AE}" presName="composite" presStyleCnt="0">
        <dgm:presLayoutVars>
          <dgm:chMax val="5"/>
          <dgm:dir/>
          <dgm:resizeHandles val="exact"/>
        </dgm:presLayoutVars>
      </dgm:prSet>
      <dgm:spPr/>
    </dgm:pt>
    <dgm:pt modelId="{460A8CE0-D9AC-4E88-8714-7704ED25A9A2}" type="pres">
      <dgm:prSet presAssocID="{B39FC8B0-277F-4835-83E1-449A87D020FC}" presName="circle1" presStyleLbl="lnNode1" presStyleIdx="0" presStyleCnt="3"/>
      <dgm:spPr>
        <a:solidFill>
          <a:srgbClr val="741E20"/>
        </a:solidFill>
      </dgm:spPr>
    </dgm:pt>
    <dgm:pt modelId="{4A04A6AC-F3AA-4E12-AF38-094E21E4E9DB}" type="pres">
      <dgm:prSet presAssocID="{B39FC8B0-277F-4835-83E1-449A87D020FC}" presName="text1" presStyleLbl="revTx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F75BCA9-1185-43D8-96FC-37895B955B92}" type="pres">
      <dgm:prSet presAssocID="{B39FC8B0-277F-4835-83E1-449A87D020FC}" presName="line1" presStyleLbl="callout" presStyleIdx="0" presStyleCnt="6"/>
      <dgm:spPr/>
    </dgm:pt>
    <dgm:pt modelId="{427D2EF8-486D-4692-8DD9-00869A245395}" type="pres">
      <dgm:prSet presAssocID="{B39FC8B0-277F-4835-83E1-449A87D020FC}" presName="d1" presStyleLbl="callout" presStyleIdx="1" presStyleCnt="6"/>
      <dgm:spPr/>
    </dgm:pt>
    <dgm:pt modelId="{EB757E00-F15B-4568-9786-7D8C54C6E78A}" type="pres">
      <dgm:prSet presAssocID="{5B1D933F-DA85-405E-A411-219E7E9FAFB6}" presName="circle2" presStyleLbl="lnNode1" presStyleIdx="1" presStyleCnt="3"/>
      <dgm:spPr>
        <a:solidFill>
          <a:srgbClr val="741E20"/>
        </a:solidFill>
      </dgm:spPr>
    </dgm:pt>
    <dgm:pt modelId="{4EF90BBC-DC49-44AB-BBB0-699F5CA56B03}" type="pres">
      <dgm:prSet presAssocID="{5B1D933F-DA85-405E-A411-219E7E9FAFB6}" presName="text2" presStyleLbl="revTx" presStyleIdx="1" presStyleCnt="3" custScaleX="160606" custScaleY="10519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17A5321-104B-4D41-9FAA-A2B52B458AA4}" type="pres">
      <dgm:prSet presAssocID="{5B1D933F-DA85-405E-A411-219E7E9FAFB6}" presName="line2" presStyleLbl="callout" presStyleIdx="2" presStyleCnt="6"/>
      <dgm:spPr/>
    </dgm:pt>
    <dgm:pt modelId="{4ECDA07B-21CE-45DA-A517-CCDFB893CFE5}" type="pres">
      <dgm:prSet presAssocID="{5B1D933F-DA85-405E-A411-219E7E9FAFB6}" presName="d2" presStyleLbl="callout" presStyleIdx="3" presStyleCnt="6"/>
      <dgm:spPr/>
    </dgm:pt>
    <dgm:pt modelId="{A2783FF7-BC13-4F56-8938-EDA3D797CAD8}" type="pres">
      <dgm:prSet presAssocID="{30647DDD-F03F-422C-B0C8-DC491FF5E04F}" presName="circle3" presStyleLbl="lnNode1" presStyleIdx="2" presStyleCnt="3"/>
      <dgm:spPr>
        <a:solidFill>
          <a:srgbClr val="741E20"/>
        </a:solidFill>
      </dgm:spPr>
    </dgm:pt>
    <dgm:pt modelId="{F200427D-A2CA-4DB0-8975-341550EB6C9B}" type="pres">
      <dgm:prSet presAssocID="{30647DDD-F03F-422C-B0C8-DC491FF5E04F}" presName="text3" presStyleLbl="revTx" presStyleIdx="2" presStyleCnt="3" custScaleX="150505" custScaleY="9480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A18BA5E-C813-4ACA-944D-D22E2D923E2D}" type="pres">
      <dgm:prSet presAssocID="{30647DDD-F03F-422C-B0C8-DC491FF5E04F}" presName="line3" presStyleLbl="callout" presStyleIdx="4" presStyleCnt="6"/>
      <dgm:spPr/>
    </dgm:pt>
    <dgm:pt modelId="{3D6A3910-776B-4C4D-AC97-2B5DBD6E0B38}" type="pres">
      <dgm:prSet presAssocID="{30647DDD-F03F-422C-B0C8-DC491FF5E04F}" presName="d3" presStyleLbl="callout" presStyleIdx="5" presStyleCnt="6"/>
      <dgm:spPr/>
    </dgm:pt>
  </dgm:ptLst>
  <dgm:cxnLst>
    <dgm:cxn modelId="{C7562BA6-8208-433B-A566-A5D9A179F9AF}" srcId="{32BC6DF1-D829-4B5E-A372-EE7AADC3A3AE}" destId="{30647DDD-F03F-422C-B0C8-DC491FF5E04F}" srcOrd="2" destOrd="0" parTransId="{860CE3A8-2C1E-4109-BDC1-2BDEB46A4B01}" sibTransId="{64FF9B0D-E3A9-4539-88C5-CBABCB285817}"/>
    <dgm:cxn modelId="{BE6A9715-26B4-49CF-9D20-5FB489AADDD8}" type="presOf" srcId="{5B1D933F-DA85-405E-A411-219E7E9FAFB6}" destId="{4EF90BBC-DC49-44AB-BBB0-699F5CA56B03}" srcOrd="0" destOrd="0" presId="urn:microsoft.com/office/officeart/2005/8/layout/target1"/>
    <dgm:cxn modelId="{84C9E570-A6F0-43DE-A998-CA6B1D7FB361}" type="presOf" srcId="{32BC6DF1-D829-4B5E-A372-EE7AADC3A3AE}" destId="{459B3B9C-2EC2-4CE9-883A-E58814031BEC}" srcOrd="0" destOrd="0" presId="urn:microsoft.com/office/officeart/2005/8/layout/target1"/>
    <dgm:cxn modelId="{8C875FB5-220B-444A-94EB-04904354AAD2}" srcId="{32BC6DF1-D829-4B5E-A372-EE7AADC3A3AE}" destId="{5B1D933F-DA85-405E-A411-219E7E9FAFB6}" srcOrd="1" destOrd="0" parTransId="{4A01CEB0-3C8A-4A5D-968F-E8170221D9E3}" sibTransId="{3EF33CD5-919F-431D-89B5-CAC7BE5793AA}"/>
    <dgm:cxn modelId="{637AFCF5-EE6A-4AF4-80FB-C508826E11AD}" type="presOf" srcId="{B39FC8B0-277F-4835-83E1-449A87D020FC}" destId="{4A04A6AC-F3AA-4E12-AF38-094E21E4E9DB}" srcOrd="0" destOrd="0" presId="urn:microsoft.com/office/officeart/2005/8/layout/target1"/>
    <dgm:cxn modelId="{DD874791-861A-4A80-8233-87C2CB959288}" srcId="{32BC6DF1-D829-4B5E-A372-EE7AADC3A3AE}" destId="{B39FC8B0-277F-4835-83E1-449A87D020FC}" srcOrd="0" destOrd="0" parTransId="{608E5C8D-235E-435E-ACB4-895D56287654}" sibTransId="{15A7B06C-4769-4437-A379-85CDC91F7B45}"/>
    <dgm:cxn modelId="{CFF2AD6B-55F2-4F89-BD1E-C0255E5ECB2A}" type="presOf" srcId="{30647DDD-F03F-422C-B0C8-DC491FF5E04F}" destId="{F200427D-A2CA-4DB0-8975-341550EB6C9B}" srcOrd="0" destOrd="0" presId="urn:microsoft.com/office/officeart/2005/8/layout/target1"/>
    <dgm:cxn modelId="{BEC771E0-7E91-4A8E-9633-655761978150}" type="presParOf" srcId="{459B3B9C-2EC2-4CE9-883A-E58814031BEC}" destId="{460A8CE0-D9AC-4E88-8714-7704ED25A9A2}" srcOrd="0" destOrd="0" presId="urn:microsoft.com/office/officeart/2005/8/layout/target1"/>
    <dgm:cxn modelId="{37C1D2C6-C6B9-4956-A7B6-AA0D58ECBB1E}" type="presParOf" srcId="{459B3B9C-2EC2-4CE9-883A-E58814031BEC}" destId="{4A04A6AC-F3AA-4E12-AF38-094E21E4E9DB}" srcOrd="1" destOrd="0" presId="urn:microsoft.com/office/officeart/2005/8/layout/target1"/>
    <dgm:cxn modelId="{A0A72EB1-1BD7-4DA6-A197-53F09531DBAC}" type="presParOf" srcId="{459B3B9C-2EC2-4CE9-883A-E58814031BEC}" destId="{DF75BCA9-1185-43D8-96FC-37895B955B92}" srcOrd="2" destOrd="0" presId="urn:microsoft.com/office/officeart/2005/8/layout/target1"/>
    <dgm:cxn modelId="{5982ECF9-C7E2-4920-87B1-DEB2044F59F8}" type="presParOf" srcId="{459B3B9C-2EC2-4CE9-883A-E58814031BEC}" destId="{427D2EF8-486D-4692-8DD9-00869A245395}" srcOrd="3" destOrd="0" presId="urn:microsoft.com/office/officeart/2005/8/layout/target1"/>
    <dgm:cxn modelId="{84EF3AF1-86ED-470D-B560-4DD9CCF687D2}" type="presParOf" srcId="{459B3B9C-2EC2-4CE9-883A-E58814031BEC}" destId="{EB757E00-F15B-4568-9786-7D8C54C6E78A}" srcOrd="4" destOrd="0" presId="urn:microsoft.com/office/officeart/2005/8/layout/target1"/>
    <dgm:cxn modelId="{D36CB7CC-C4AC-4EA2-B70D-DC6D602AB715}" type="presParOf" srcId="{459B3B9C-2EC2-4CE9-883A-E58814031BEC}" destId="{4EF90BBC-DC49-44AB-BBB0-699F5CA56B03}" srcOrd="5" destOrd="0" presId="urn:microsoft.com/office/officeart/2005/8/layout/target1"/>
    <dgm:cxn modelId="{6CED6CD2-53BA-4018-9926-85475C5D5F64}" type="presParOf" srcId="{459B3B9C-2EC2-4CE9-883A-E58814031BEC}" destId="{D17A5321-104B-4D41-9FAA-A2B52B458AA4}" srcOrd="6" destOrd="0" presId="urn:microsoft.com/office/officeart/2005/8/layout/target1"/>
    <dgm:cxn modelId="{622F5122-D71A-4E3F-990C-C29FF9E476F4}" type="presParOf" srcId="{459B3B9C-2EC2-4CE9-883A-E58814031BEC}" destId="{4ECDA07B-21CE-45DA-A517-CCDFB893CFE5}" srcOrd="7" destOrd="0" presId="urn:microsoft.com/office/officeart/2005/8/layout/target1"/>
    <dgm:cxn modelId="{2A37D9D0-61CB-43B3-A7AB-AABFA7B8DBD6}" type="presParOf" srcId="{459B3B9C-2EC2-4CE9-883A-E58814031BEC}" destId="{A2783FF7-BC13-4F56-8938-EDA3D797CAD8}" srcOrd="8" destOrd="0" presId="urn:microsoft.com/office/officeart/2005/8/layout/target1"/>
    <dgm:cxn modelId="{AB879BFC-7A1E-4362-8D27-5246338AD913}" type="presParOf" srcId="{459B3B9C-2EC2-4CE9-883A-E58814031BEC}" destId="{F200427D-A2CA-4DB0-8975-341550EB6C9B}" srcOrd="9" destOrd="0" presId="urn:microsoft.com/office/officeart/2005/8/layout/target1"/>
    <dgm:cxn modelId="{53CF2DBD-3823-49CB-8065-7911DC8A23CC}" type="presParOf" srcId="{459B3B9C-2EC2-4CE9-883A-E58814031BEC}" destId="{6A18BA5E-C813-4ACA-944D-D22E2D923E2D}" srcOrd="10" destOrd="0" presId="urn:microsoft.com/office/officeart/2005/8/layout/target1"/>
    <dgm:cxn modelId="{1724FF4E-3289-4F05-AE06-D2CB69529ADD}" type="presParOf" srcId="{459B3B9C-2EC2-4CE9-883A-E58814031BEC}" destId="{3D6A3910-776B-4C4D-AC97-2B5DBD6E0B38}" srcOrd="11" destOrd="0" presId="urn:microsoft.com/office/officeart/2005/8/layout/target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A2783FF7-BC13-4F56-8938-EDA3D797CAD8}">
      <dsp:nvSpPr>
        <dsp:cNvPr id="0" name=""/>
        <dsp:cNvSpPr/>
      </dsp:nvSpPr>
      <dsp:spPr>
        <a:xfrm>
          <a:off x="-114299" y="1363980"/>
          <a:ext cx="1508760" cy="1508760"/>
        </a:xfrm>
        <a:prstGeom prst="ellipse">
          <a:avLst/>
        </a:prstGeom>
        <a:solidFill>
          <a:srgbClr val="741E2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B757E00-F15B-4568-9786-7D8C54C6E78A}">
      <dsp:nvSpPr>
        <dsp:cNvPr id="0" name=""/>
        <dsp:cNvSpPr/>
      </dsp:nvSpPr>
      <dsp:spPr>
        <a:xfrm>
          <a:off x="187452" y="1665732"/>
          <a:ext cx="905256" cy="905256"/>
        </a:xfrm>
        <a:prstGeom prst="ellipse">
          <a:avLst/>
        </a:prstGeom>
        <a:solidFill>
          <a:srgbClr val="741E2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60A8CE0-D9AC-4E88-8714-7704ED25A9A2}">
      <dsp:nvSpPr>
        <dsp:cNvPr id="0" name=""/>
        <dsp:cNvSpPr/>
      </dsp:nvSpPr>
      <dsp:spPr>
        <a:xfrm>
          <a:off x="489204" y="1967484"/>
          <a:ext cx="301752" cy="301752"/>
        </a:xfrm>
        <a:prstGeom prst="ellipse">
          <a:avLst/>
        </a:prstGeom>
        <a:solidFill>
          <a:srgbClr val="741E2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A04A6AC-F3AA-4E12-AF38-094E21E4E9DB}">
      <dsp:nvSpPr>
        <dsp:cNvPr id="0" name=""/>
        <dsp:cNvSpPr/>
      </dsp:nvSpPr>
      <dsp:spPr>
        <a:xfrm>
          <a:off x="1645920" y="861059"/>
          <a:ext cx="754380" cy="44005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8232" tIns="13970" rIns="13970" bIns="13970" numCol="1" spcCol="1270" anchor="ctr" anchorCtr="0">
          <a:noAutofit/>
        </a:bodyPr>
        <a:lstStyle/>
        <a:p>
          <a:pPr marL="0" marR="0" lvl="0" indent="0" algn="l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sz="1100" b="1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rPr>
            <a:t>Sex Offenders</a:t>
          </a:r>
        </a:p>
        <a:p>
          <a:pPr marL="0" marR="0" lvl="0" indent="0" algn="l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sz="900" b="1" i="0" u="none" strike="noStrike" kern="1200" cap="none" normalizeH="0" baseline="0" dirty="0" smtClean="0">
            <a:ln>
              <a:noFill/>
            </a:ln>
            <a:solidFill>
              <a:schemeClr val="tx1"/>
            </a:solidFill>
            <a:effectLst/>
            <a:latin typeface="Arial" charset="0"/>
          </a:endParaRPr>
        </a:p>
      </dsp:txBody>
      <dsp:txXfrm>
        <a:off x="1645920" y="861059"/>
        <a:ext cx="754380" cy="440055"/>
      </dsp:txXfrm>
    </dsp:sp>
    <dsp:sp modelId="{DF75BCA9-1185-43D8-96FC-37895B955B92}">
      <dsp:nvSpPr>
        <dsp:cNvPr id="0" name=""/>
        <dsp:cNvSpPr/>
      </dsp:nvSpPr>
      <dsp:spPr>
        <a:xfrm>
          <a:off x="1457325" y="1081087"/>
          <a:ext cx="18859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27D2EF8-486D-4692-8DD9-00869A245395}">
      <dsp:nvSpPr>
        <dsp:cNvPr id="0" name=""/>
        <dsp:cNvSpPr/>
      </dsp:nvSpPr>
      <dsp:spPr>
        <a:xfrm rot="5400000">
          <a:off x="529814" y="1191604"/>
          <a:ext cx="1037021" cy="81649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EF90BBC-DC49-44AB-BBB0-699F5CA56B03}">
      <dsp:nvSpPr>
        <dsp:cNvPr id="0" name=""/>
        <dsp:cNvSpPr/>
      </dsp:nvSpPr>
      <dsp:spPr>
        <a:xfrm>
          <a:off x="1417320" y="1289684"/>
          <a:ext cx="1211579" cy="46291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8232" tIns="13970" rIns="13970" bIns="1397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sz="1100" b="1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rPr>
            <a:t>Facilitators</a:t>
          </a:r>
        </a:p>
      </dsp:txBody>
      <dsp:txXfrm>
        <a:off x="1417320" y="1289684"/>
        <a:ext cx="1211579" cy="462915"/>
      </dsp:txXfrm>
    </dsp:sp>
    <dsp:sp modelId="{D17A5321-104B-4D41-9FAA-A2B52B458AA4}">
      <dsp:nvSpPr>
        <dsp:cNvPr id="0" name=""/>
        <dsp:cNvSpPr/>
      </dsp:nvSpPr>
      <dsp:spPr>
        <a:xfrm>
          <a:off x="1457325" y="1521142"/>
          <a:ext cx="18859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ECDA07B-21CE-45DA-A517-CCDFB893CFE5}">
      <dsp:nvSpPr>
        <dsp:cNvPr id="0" name=""/>
        <dsp:cNvSpPr/>
      </dsp:nvSpPr>
      <dsp:spPr>
        <a:xfrm rot="5400000">
          <a:off x="752407" y="1624794"/>
          <a:ext cx="808091" cy="600235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200427D-A2CA-4DB0-8975-341550EB6C9B}">
      <dsp:nvSpPr>
        <dsp:cNvPr id="0" name=""/>
        <dsp:cNvSpPr/>
      </dsp:nvSpPr>
      <dsp:spPr>
        <a:xfrm>
          <a:off x="1455420" y="1752600"/>
          <a:ext cx="1135379" cy="41719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8232" tIns="13970" rIns="13970" bIns="1397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sz="1100" b="1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rPr>
            <a:t>Bystanders</a:t>
          </a:r>
        </a:p>
      </dsp:txBody>
      <dsp:txXfrm>
        <a:off x="1455420" y="1752600"/>
        <a:ext cx="1135379" cy="417194"/>
      </dsp:txXfrm>
    </dsp:sp>
    <dsp:sp modelId="{6A18BA5E-C813-4ACA-944D-D22E2D923E2D}">
      <dsp:nvSpPr>
        <dsp:cNvPr id="0" name=""/>
        <dsp:cNvSpPr/>
      </dsp:nvSpPr>
      <dsp:spPr>
        <a:xfrm>
          <a:off x="1457325" y="1961197"/>
          <a:ext cx="18859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D6A3910-776B-4C4D-AC97-2B5DBD6E0B38}">
      <dsp:nvSpPr>
        <dsp:cNvPr id="0" name=""/>
        <dsp:cNvSpPr/>
      </dsp:nvSpPr>
      <dsp:spPr>
        <a:xfrm rot="5400000">
          <a:off x="975276" y="2057632"/>
          <a:ext cx="577352" cy="383979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target1">
  <dgm:title val=""/>
  <dgm:desc val=""/>
  <dgm:catLst>
    <dgm:cat type="relationship" pri="25000"/>
    <dgm:cat type="convert" pri="20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resizeHandles val="exact"/>
    </dgm:varLst>
    <dgm:alg type="composite">
      <dgm:param type="ar" val="1.25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hoose name="Name2">
          <dgm:if name="Name3" axis="ch" ptType="node" func="cnt" op="equ" val="0">
            <dgm:constrLst/>
          </dgm:if>
          <dgm:if name="Name4" axis="ch" ptType="node" func="cnt" op="equ" val="1">
            <dgm:constrLst>
              <dgm:constr type="primFontSz" for="des" ptType="node" op="equ" val="65"/>
              <dgm:constr type="w" for="ch" forName="circle1" refType="w" fact="0.6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3125"/>
              <dgm:constr type="r" for="ch" forName="text1" refType="w"/>
              <dgm:constr type="t" for="ch" forName="text1"/>
              <dgm:constr type="l" for="ch" forName="line1" refType="w" fact="0.625"/>
              <dgm:constr type="ctrY" for="ch" forName="line1" refType="ctrY" refFor="ch" refForName="text1"/>
              <dgm:constr type="r" for="ch" forName="line1" refType="l" refFor="ch" refForName="text1"/>
              <dgm:constr type="h" for="ch" forName="line1"/>
              <dgm:constr type="l" for="ch" forName="d1" refType="w" fact="0.3"/>
              <dgm:constr type="b" for="ch" forName="d1" refType="h" fact="0.625"/>
              <dgm:constr type="w" for="ch" forName="d1" refType="w" fact="0.32475"/>
              <dgm:constr type="h" for="ch" forName="d1" refType="h" fact="0.469"/>
            </dgm:constrLst>
          </dgm:if>
          <dgm:if name="Name5" axis="ch" ptType="node" func="cnt" op="equ" val="2">
            <dgm:constrLst>
              <dgm:constr type="primFontSz" for="des" ptType="node" op="equ" val="65"/>
              <dgm:constr type="w" for="ch" forName="circle1" refType="w" fact="0.2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3125"/>
              <dgm:constr type="r" for="ch" forName="text1" refType="w"/>
              <dgm:constr type="t" for="ch" forName="text1"/>
              <dgm:constr type="l" for="ch" forName="line1" refType="w" fact="0.625"/>
              <dgm:constr type="ctrY" for="ch" forName="line1" refType="ctrY" refFor="ch" refForName="text1"/>
              <dgm:constr type="w" for="ch" forName="line1" refType="w" fact="0.075"/>
              <dgm:constr type="h" for="ch" forName="line1"/>
              <dgm:constr type="l" for="ch" forName="d1" refType="w" fact="0.3"/>
              <dgm:constr type="b" for="ch" forName="d1" refType="h" fact="0.625"/>
              <dgm:constr type="w" for="ch" forName="d1" refType="w" fact="0.32475"/>
              <dgm:constr type="h" for="ch" forName="d1" refType="h" fact="0.469"/>
              <dgm:constr type="w" for="ch" forName="circle2" refType="w" fact="0.6"/>
              <dgm:constr type="h" for="ch" forName="circle2" refType="w" refFor="ch" refForName="circle2"/>
              <dgm:constr type="ctrX" for="ch" forName="circle2" refType="w" fact="0.3"/>
              <dgm:constr type="ctrY" for="ch" forName="circle2" refType="h" fact="0.625"/>
              <dgm:constr type="w" for="ch" forName="text2" refType="w" fact="0.3"/>
              <dgm:constr type="h" for="ch" forName="text2" refType="h" fact="0.3125"/>
              <dgm:constr type="r" for="ch" forName="text2" refType="w"/>
              <dgm:constr type="t" for="ch" forName="text2" refType="b" refFor="ch" refForName="text1"/>
              <dgm:constr type="l" for="ch" forName="line2" refType="w" fact="0.625"/>
              <dgm:constr type="ctrY" for="ch" forName="line2" refType="ctrY" refFor="ch" refForName="text2"/>
              <dgm:constr type="w" for="ch" forName="line2" refType="w" fact="0.075"/>
              <dgm:constr type="h" for="ch" forName="line2"/>
              <dgm:constr type="l" for="ch" forName="d2" refType="w" fact="0.44325"/>
              <dgm:constr type="b" for="ch" forName="d2" refType="h" fact="0.7975"/>
              <dgm:constr type="w" for="ch" forName="d2" refType="w" fact="0.1815"/>
              <dgm:constr type="h" for="ch" forName="d2" refType="h" fact="0.3283"/>
            </dgm:constrLst>
          </dgm:if>
          <dgm:if name="Name6" axis="ch" ptType="node" func="cnt" op="equ" val="3">
            <dgm:constrLst>
              <dgm:constr type="primFontSz" for="des" ptType="node" op="equ" val="65"/>
              <dgm:constr type="w" for="ch" forName="circle1" refType="w" fact="0.12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21875"/>
              <dgm:constr type="r" for="ch" forName="text1" refType="w"/>
              <dgm:constr type="t" for="ch" forName="text1"/>
              <dgm:constr type="l" for="ch" forName="line1" refType="w" fact="0.625"/>
              <dgm:constr type="ctrY" for="ch" forName="line1" refType="ctrY" refFor="ch" refForName="text1"/>
              <dgm:constr type="w" for="ch" forName="line1" refType="w" fact="0.075"/>
              <dgm:constr type="h" for="ch" forName="line1"/>
              <dgm:constr type="l" for="ch" forName="d1" refType="w" fact="0.3"/>
              <dgm:constr type="b" for="ch" forName="d1" refType="h" fact="0.625"/>
              <dgm:constr type="w" for="ch" forName="d1" refType="w" fact="0.3247"/>
              <dgm:constr type="h" for="ch" forName="d1" refType="h" fact="0.5155"/>
              <dgm:constr type="w" for="ch" forName="circle2" refType="w" fact="0.36"/>
              <dgm:constr type="h" for="ch" forName="circle2" refType="w" refFor="ch" refForName="circle2"/>
              <dgm:constr type="ctrX" for="ch" forName="circle2" refType="w" fact="0.3"/>
              <dgm:constr type="ctrY" for="ch" forName="circle2" refType="h" fact="0.625"/>
              <dgm:constr type="w" for="ch" forName="text2" refType="w" fact="0.3"/>
              <dgm:constr type="h" for="ch" forName="text2" refType="h" fact="0.21875"/>
              <dgm:constr type="r" for="ch" forName="text2" refType="w"/>
              <dgm:constr type="t" for="ch" forName="text2" refType="b" refFor="ch" refForName="text1"/>
              <dgm:constr type="l" for="ch" forName="line2" refType="w" fact="0.625"/>
              <dgm:constr type="ctrY" for="ch" forName="line2" refType="ctrY" refFor="ch" refForName="text2"/>
              <dgm:constr type="w" for="ch" forName="line2" refType="w" fact="0.075"/>
              <dgm:constr type="h" for="ch" forName="line2"/>
              <dgm:constr type="l" for="ch" forName="d2" refType="w" fact="0.386"/>
              <dgm:constr type="b" for="ch" forName="d2" refType="h" fact="0.72969"/>
              <dgm:constr type="w" for="ch" forName="d2" refType="w" fact="0.2387"/>
              <dgm:constr type="h" for="ch" forName="d2" refType="h" fact="0.4017"/>
              <dgm:constr type="w" for="ch" forName="circle3" refType="w" fact="0.6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21875"/>
              <dgm:constr type="r" for="ch" forName="text3" refType="w"/>
              <dgm:constr type="t" for="ch" forName="text3" refType="b" refFor="ch" refForName="text2"/>
              <dgm:constr type="l" for="ch" forName="line3" refType="w" fact="0.625"/>
              <dgm:constr type="ctrY" for="ch" forName="line3" refType="ctrY" refFor="ch" refForName="text3"/>
              <dgm:constr type="w" for="ch" forName="line3" refType="w" fact="0.075"/>
              <dgm:constr type="h" for="ch" forName="line3"/>
              <dgm:constr type="l" for="ch" forName="d3" refType="w" fact="0.47175"/>
              <dgm:constr type="b" for="ch" forName="d3" refType="h" fact="0.83375"/>
              <dgm:constr type="w" for="ch" forName="d3" refType="w" fact="0.1527"/>
              <dgm:constr type="h" for="ch" forName="d3" refType="h" fact="0.287"/>
            </dgm:constrLst>
          </dgm:if>
          <dgm:if name="Name7" axis="ch" ptType="node" func="cnt" op="equ" val="4">
            <dgm:constrLst>
              <dgm:constr type="primFontSz" for="des" ptType="node" op="equ" val="65"/>
              <dgm:constr type="w" for="ch" forName="circle1" refType="w" fact="0.0857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17938"/>
              <dgm:constr type="r" for="ch" forName="text1" refType="w"/>
              <dgm:constr type="t" for="ch" forName="text1"/>
              <dgm:constr type="l" for="ch" forName="line1" refType="w" fact="0.625"/>
              <dgm:constr type="ctrY" for="ch" forName="line1" refType="ctrY" refFor="ch" refForName="text1"/>
              <dgm:constr type="w" for="ch" forName="line1" refType="w" fact="0.075"/>
              <dgm:constr type="h" for="ch" forName="line1"/>
              <dgm:constr type="l" for="ch" forName="d1" refType="w" fact="0.295"/>
              <dgm:constr type="b" for="ch" forName="d1" refType="h" fact="0.62"/>
              <dgm:constr type="w" for="ch" forName="d1" refType="w" fact="0.33"/>
              <dgm:constr type="h" for="ch" forName="d1" refType="h" fact="0.53"/>
              <dgm:constr type="w" for="ch" forName="circle2" refType="w" fact="0.2571"/>
              <dgm:constr type="h" for="ch" forName="circle2" refType="w" refFor="ch" refForName="circle2"/>
              <dgm:constr type="ctrX" for="ch" forName="circle2" refType="w" fact="0.3"/>
              <dgm:constr type="ctrY" for="ch" forName="circle2" refType="h" fact="0.625"/>
              <dgm:constr type="w" for="ch" forName="text2" refType="w" fact="0.3"/>
              <dgm:constr type="h" for="ch" forName="text2" refType="h" fact="0.17938"/>
              <dgm:constr type="r" for="ch" forName="text2" refType="w"/>
              <dgm:constr type="t" for="ch" forName="text2" refType="b" refFor="ch" refForName="text1"/>
              <dgm:constr type="l" for="ch" forName="line2" refType="w" fact="0.625"/>
              <dgm:constr type="ctrY" for="ch" forName="line2" refType="ctrY" refFor="ch" refForName="text2"/>
              <dgm:constr type="w" for="ch" forName="line2" refType="w" fact="0.075"/>
              <dgm:constr type="h" for="ch" forName="line2"/>
              <dgm:constr type="l" for="ch" forName="d2" refType="w" fact="0.36625"/>
              <dgm:constr type="b" for="ch" forName="d2" refType="h" fact="0.70438"/>
              <dgm:constr type="w" for="ch" forName="d2" refType="w" fact="0.2585"/>
              <dgm:constr type="h" for="ch" forName="d2" refType="h" fact="0.43525"/>
              <dgm:constr type="w" for="ch" forName="circle3" refType="w" fact="0.4285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17938"/>
              <dgm:constr type="r" for="ch" forName="text3" refType="w"/>
              <dgm:constr type="t" for="ch" forName="text3" refType="b" refFor="ch" refForName="text2"/>
              <dgm:constr type="l" for="ch" forName="line3" refType="w" fact="0.625"/>
              <dgm:constr type="ctrY" for="ch" forName="line3" refType="ctrY" refFor="ch" refForName="text3"/>
              <dgm:constr type="w" for="ch" forName="line3" refType="w" fact="0.075"/>
              <dgm:constr type="h" for="ch" forName="line3"/>
              <dgm:constr type="l" for="ch" forName="d3" refType="w" fact="0.4255"/>
              <dgm:constr type="b" for="ch" forName="d3" refType="h" fact="0.78031"/>
              <dgm:constr type="w" for="ch" forName="d3" refType="w" fact="0.1995"/>
              <dgm:constr type="h" for="ch" forName="d3" refType="h" fact="0.332"/>
              <dgm:constr type="w" for="ch" forName="circle4" refType="w" fact="0.6"/>
              <dgm:constr type="h" for="ch" forName="circle4" refType="w" refFor="ch" refForName="circle4"/>
              <dgm:constr type="ctrX" for="ch" forName="circle4" refType="ctrX" refFor="ch" refForName="circle1"/>
              <dgm:constr type="ctrY" for="ch" forName="circle4" refType="ctrY" refFor="ch" refForName="circle1"/>
              <dgm:constr type="w" for="ch" forName="text4" refType="w" fact="0.3"/>
              <dgm:constr type="h" for="ch" forName="text4" refType="h" fact="0.17938"/>
              <dgm:constr type="r" for="ch" forName="text4" refType="w"/>
              <dgm:constr type="t" for="ch" forName="text4" refType="b" refFor="ch" refForName="text3"/>
              <dgm:constr type="l" for="ch" forName="line4" refType="w" fact="0.625"/>
              <dgm:constr type="ctrY" for="ch" forName="line4" refType="ctrY" refFor="ch" refForName="text4"/>
              <dgm:constr type="w" for="ch" forName="line4" refType="w" fact="0.075"/>
              <dgm:constr type="h" for="ch" forName="line4"/>
              <dgm:constr type="l" for="ch" forName="d4" refType="w" fact="0.48525"/>
              <dgm:constr type="b" for="ch" forName="d4" refType="h" fact="0.85594"/>
              <dgm:constr type="w" for="ch" forName="d4" refType="w" fact="0.1394"/>
              <dgm:constr type="h" for="ch" forName="d4" refType="h" fact="0.2282"/>
            </dgm:constrLst>
          </dgm:if>
          <dgm:if name="Name8" axis="ch" ptType="node" func="cnt" op="gte" val="5">
            <dgm:constrLst>
              <dgm:constr type="primFontSz" for="des" ptType="node" op="equ" val="65"/>
              <dgm:constr type="w" for="ch" forName="circle1" refType="w" fact="0.0667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1324"/>
              <dgm:constr type="r" for="ch" forName="text1" refType="w"/>
              <dgm:constr type="ctrY" for="ch" forName="text1" refType="h" fact="0.13"/>
              <dgm:constr type="l" for="ch" forName="line1" refType="w" fact="0.625"/>
              <dgm:constr type="ctrY" for="ch" forName="line1" refType="ctrY" refFor="ch" refForName="text1"/>
              <dgm:constr type="w" for="ch" forName="line1" refType="w" fact="0.075"/>
              <dgm:constr type="h" for="ch" forName="line1"/>
              <dgm:constr type="l" for="ch" forName="d1" refType="w" fact="0.3"/>
              <dgm:constr type="b" for="ch" forName="d1" refType="h" fact="0.625"/>
              <dgm:constr type="w" for="ch" forName="d1" refType="w" fact="0.3245"/>
              <dgm:constr type="h" for="ch" forName="d1" refType="h" fact="0.495"/>
              <dgm:constr type="w" for="ch" forName="circle2" refType="w" fact="0.2"/>
              <dgm:constr type="h" for="ch" forName="circle2" refType="w" refFor="ch" refForName="circle2"/>
              <dgm:constr type="ctrX" for="ch" forName="circle2" refType="w" fact="0.3"/>
              <dgm:constr type="ctrY" for="ch" forName="circle2" refType="h" fact="0.625"/>
              <dgm:constr type="w" for="ch" forName="text2" refType="w" fact="0.3"/>
              <dgm:constr type="h" for="ch" forName="text2" refType="h" fact="0.1324"/>
              <dgm:constr type="r" for="ch" forName="text2" refType="w"/>
              <dgm:constr type="ctrY" for="ch" forName="text2" refType="h" fact="0.27"/>
              <dgm:constr type="l" for="ch" forName="line2" refType="w" fact="0.625"/>
              <dgm:constr type="ctrY" for="ch" forName="line2" refType="ctrY" refFor="ch" refForName="text2"/>
              <dgm:constr type="w" for="ch" forName="line2" refType="w" fact="0.075"/>
              <dgm:constr type="h" for="ch" forName="line2"/>
              <dgm:constr type="l" for="ch" forName="d2" refType="w" fact="0.3498"/>
              <dgm:constr type="b" for="ch" forName="d2" refType="h" fact="0.682"/>
              <dgm:constr type="w" for="ch" forName="d2" refType="w" fact="0.275"/>
              <dgm:constr type="h" for="ch" forName="d2" refType="h" fact="0.41215"/>
              <dgm:constr type="w" for="ch" forName="circle3" refType="w" fact="0.3334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1324"/>
              <dgm:constr type="r" for="ch" forName="text3" refType="w"/>
              <dgm:constr type="ctrY" for="ch" forName="text3" refType="h" fact="0.41"/>
              <dgm:constr type="l" for="ch" forName="line3" refType="w" fact="0.625"/>
              <dgm:constr type="ctrY" for="ch" forName="line3" refType="ctrY" refFor="ch" refForName="text3"/>
              <dgm:constr type="w" for="ch" forName="line3" refType="w" fact="0.075"/>
              <dgm:constr type="h" for="ch" forName="line3"/>
              <dgm:constr type="l" for="ch" forName="d3" refType="w" fact="0.394"/>
              <dgm:constr type="b" for="ch" forName="d3" refType="h" fact="0.735"/>
              <dgm:constr type="w" for="ch" forName="d3" refType="w" fact="0.231"/>
              <dgm:constr type="h" for="ch" forName="d3" refType="h" fact="0.325"/>
              <dgm:constr type="w" for="ch" forName="circle4" refType="w" fact="0.4667"/>
              <dgm:constr type="h" for="ch" forName="circle4" refType="w" refFor="ch" refForName="circle4"/>
              <dgm:constr type="ctrX" for="ch" forName="circle4" refType="ctrX" refFor="ch" refForName="circle1"/>
              <dgm:constr type="ctrY" for="ch" forName="circle4" refType="ctrY" refFor="ch" refForName="circle1"/>
              <dgm:constr type="w" for="ch" forName="text4" refType="w" fact="0.3"/>
              <dgm:constr type="h" for="ch" forName="text4" refType="h" fact="0.1324"/>
              <dgm:constr type="r" for="ch" forName="text4" refType="w"/>
              <dgm:constr type="ctrY" for="ch" forName="text4" refType="h" fact="0.547"/>
              <dgm:constr type="l" for="ch" forName="line4" refType="w" fact="0.625"/>
              <dgm:constr type="ctrY" for="ch" forName="line4" refType="ctrY" refFor="ch" refForName="text4"/>
              <dgm:constr type="w" for="ch" forName="line4" refType="w" fact="0.075"/>
              <dgm:constr type="h" for="ch" forName="line4"/>
              <dgm:constr type="l" for="ch" forName="d4" refType="w" fact="0.446"/>
              <dgm:constr type="b" for="ch" forName="d4" refType="h" fact="0.795"/>
              <dgm:constr type="w" for="ch" forName="d4" refType="w" fact="0.179"/>
              <dgm:constr type="h" for="ch" forName="d4" refType="h" fact="0.248"/>
              <dgm:constr type="w" for="ch" forName="circle5" refType="w" fact="0.6"/>
              <dgm:constr type="h" for="ch" forName="circle5" refType="w" refFor="ch" refForName="circle5"/>
              <dgm:constr type="ctrX" for="ch" forName="circle5" refType="ctrX" refFor="ch" refForName="circle1"/>
              <dgm:constr type="ctrY" for="ch" forName="circle5" refType="ctrY" refFor="ch" refForName="circle1"/>
              <dgm:constr type="w" for="ch" forName="text5" refType="w" fact="0.3"/>
              <dgm:constr type="h" for="ch" forName="text5" refType="h" fact="0.1324"/>
              <dgm:constr type="r" for="ch" forName="text5" refType="w"/>
              <dgm:constr type="ctrY" for="ch" forName="text5" refType="h" fact="0.68"/>
              <dgm:constr type="l" for="ch" forName="line5" refType="w" fact="0.625"/>
              <dgm:constr type="ctrY" for="ch" forName="line5" refType="ctrY" refFor="ch" refForName="text5"/>
              <dgm:constr type="w" for="ch" forName="line5" refType="w" fact="0.075"/>
              <dgm:constr type="h" for="ch" forName="line5"/>
              <dgm:constr type="l" for="ch" forName="d5" refType="w" fact="0.495"/>
              <dgm:constr type="b" for="ch" forName="d5" refType="h" fact="0.855"/>
              <dgm:constr type="w" for="ch" forName="d5" refType="w" fact="0.13"/>
              <dgm:constr type="h" for="ch" forName="d5" refType="h" fact="0.175"/>
            </dgm:constrLst>
          </dgm:if>
          <dgm:else name="Name9"/>
        </dgm:choose>
      </dgm:if>
      <dgm:else name="Name10">
        <dgm:choose name="Name11">
          <dgm:if name="Name12" axis="ch" ptType="node" func="cnt" op="equ" val="0">
            <dgm:constrLst/>
          </dgm:if>
          <dgm:if name="Name13" axis="ch" ptType="node" func="cnt" op="equ" val="1">
            <dgm:constrLst>
              <dgm:constr type="primFontSz" for="des" ptType="node" op="equ" val="65"/>
              <dgm:constr type="w" for="ch" forName="circle1" refType="w" fact="0.6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3125"/>
              <dgm:constr type="l" for="ch" forName="text1"/>
              <dgm:constr type="t" for="ch" forName="text1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"/>
              <dgm:constr type="b" for="ch" forName="d1" refType="h" fact="0.625"/>
              <dgm:constr type="w" for="ch" forName="d1" refType="w" fact="0.32475"/>
              <dgm:constr type="h" for="ch" forName="d1" refType="h" fact="0.469"/>
            </dgm:constrLst>
          </dgm:if>
          <dgm:if name="Name14" axis="ch" ptType="node" func="cnt" op="equ" val="2">
            <dgm:constrLst>
              <dgm:constr type="primFontSz" for="des" ptType="node" op="equ" val="65"/>
              <dgm:constr type="w" for="ch" forName="circle1" refType="w" fact="0.2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3125"/>
              <dgm:constr type="l" for="ch" forName="text1"/>
              <dgm:constr type="t" for="ch" forName="text1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"/>
              <dgm:constr type="b" for="ch" forName="d1" refType="h" fact="0.625"/>
              <dgm:constr type="w" for="ch" forName="d1" refType="w" fact="0.32475"/>
              <dgm:constr type="h" for="ch" forName="d1" refType="h" fact="0.469"/>
              <dgm:constr type="w" for="ch" forName="circle2" refType="w" fact="0.6"/>
              <dgm:constr type="h" for="ch" forName="circle2" refType="w" refFor="ch" refForName="circle2"/>
              <dgm:constr type="ctrX" for="ch" forName="circle2" refType="w" fact="0.7"/>
              <dgm:constr type="ctrY" for="ch" forName="circle2" refType="h" fact="0.625"/>
              <dgm:constr type="w" for="ch" forName="text2" refType="w" fact="0.3"/>
              <dgm:constr type="h" for="ch" forName="text2" refType="h" fact="0.3125"/>
              <dgm:constr type="l" for="ch" forName="text2"/>
              <dgm:constr type="t" for="ch" forName="text2" refType="b" refFor="ch" refForName="text1"/>
              <dgm:constr type="l" for="ch" forName="line2" refType="r" refFor="ch" refForName="text2"/>
              <dgm:constr type="ctrY" for="ch" forName="line2" refType="ctrY" refFor="ch" refForName="text2"/>
              <dgm:constr type="r" for="ch" forName="line2" refType="w" fact="0.375"/>
              <dgm:constr type="h" for="ch" forName="line2"/>
              <dgm:constr type="r" for="ch" forName="d2" refType="w" fact="0.55675"/>
              <dgm:constr type="b" for="ch" forName="d2" refType="h" fact="0.7975"/>
              <dgm:constr type="w" for="ch" forName="d2" refType="w" fact="0.1815"/>
              <dgm:constr type="h" for="ch" forName="d2" refType="h" fact="0.3283"/>
            </dgm:constrLst>
          </dgm:if>
          <dgm:if name="Name15" axis="ch" ptType="node" func="cnt" op="equ" val="3">
            <dgm:constrLst>
              <dgm:constr type="primFontSz" for="des" ptType="node" op="equ" val="65"/>
              <dgm:constr type="w" for="ch" forName="circle1" refType="w" fact="0.12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21875"/>
              <dgm:constr type="l" for="ch" forName="text1"/>
              <dgm:constr type="t" for="ch" forName="text1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"/>
              <dgm:constr type="b" for="ch" forName="d1" refType="h" fact="0.625"/>
              <dgm:constr type="w" for="ch" forName="d1" refType="w" fact="0.3247"/>
              <dgm:constr type="h" for="ch" forName="d1" refType="h" fact="0.5155"/>
              <dgm:constr type="w" for="ch" forName="circle2" refType="w" fact="0.36"/>
              <dgm:constr type="h" for="ch" forName="circle2" refType="w" refFor="ch" refForName="circle2"/>
              <dgm:constr type="ctrX" for="ch" forName="circle2" refType="w" fact="0.7"/>
              <dgm:constr type="ctrY" for="ch" forName="circle2" refType="h" fact="0.625"/>
              <dgm:constr type="w" for="ch" forName="text2" refType="w" fact="0.3"/>
              <dgm:constr type="h" for="ch" forName="text2" refType="h" fact="0.21875"/>
              <dgm:constr type="l" for="ch" forName="text2"/>
              <dgm:constr type="t" for="ch" forName="text2" refType="b" refFor="ch" refForName="text1"/>
              <dgm:constr type="l" for="ch" forName="line2" refType="r" refFor="ch" refForName="text2"/>
              <dgm:constr type="ctrY" for="ch" forName="line2" refType="ctrY" refFor="ch" refForName="text2"/>
              <dgm:constr type="r" for="ch" forName="line2" refType="w" fact="0.375"/>
              <dgm:constr type="h" for="ch" forName="line2"/>
              <dgm:constr type="r" for="ch" forName="d2" refType="w" fact="0.614"/>
              <dgm:constr type="b" for="ch" forName="d2" refType="h" fact="0.72969"/>
              <dgm:constr type="w" for="ch" forName="d2" refType="w" fact="0.2387"/>
              <dgm:constr type="h" for="ch" forName="d2" refType="h" fact="0.4017"/>
              <dgm:constr type="w" for="ch" forName="circle3" refType="w" fact="0.6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21875"/>
              <dgm:constr type="l" for="ch" forName="text3"/>
              <dgm:constr type="t" for="ch" forName="text3" refType="b" refFor="ch" refForName="text2"/>
              <dgm:constr type="l" for="ch" forName="line3" refType="r" refFor="ch" refForName="text3"/>
              <dgm:constr type="ctrY" for="ch" forName="line3" refType="ctrY" refFor="ch" refForName="text3"/>
              <dgm:constr type="r" for="ch" forName="line3" refType="w" fact="0.375"/>
              <dgm:constr type="h" for="ch" forName="line3"/>
              <dgm:constr type="r" for="ch" forName="d3" refType="w" fact="0.52825"/>
              <dgm:constr type="b" for="ch" forName="d3" refType="h" fact="0.83375"/>
              <dgm:constr type="w" for="ch" forName="d3" refType="w" fact="0.1527"/>
              <dgm:constr type="h" for="ch" forName="d3" refType="h" fact="0.287"/>
            </dgm:constrLst>
          </dgm:if>
          <dgm:if name="Name16" axis="ch" ptType="node" func="cnt" op="equ" val="4">
            <dgm:constrLst>
              <dgm:constr type="primFontSz" for="des" ptType="node" op="equ" val="65"/>
              <dgm:constr type="w" for="ch" forName="circle1" refType="w" fact="0.0857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17938"/>
              <dgm:constr type="l" for="ch" forName="text1"/>
              <dgm:constr type="t" for="ch" forName="text1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05"/>
              <dgm:constr type="b" for="ch" forName="d1" refType="h" fact="0.62"/>
              <dgm:constr type="w" for="ch" forName="d1" refType="w" fact="0.33"/>
              <dgm:constr type="h" for="ch" forName="d1" refType="h" fact="0.53"/>
              <dgm:constr type="w" for="ch" forName="circle2" refType="w" fact="0.2571"/>
              <dgm:constr type="h" for="ch" forName="circle2" refType="w" refFor="ch" refForName="circle2"/>
              <dgm:constr type="ctrX" for="ch" forName="circle2" refType="w" fact="0.7"/>
              <dgm:constr type="ctrY" for="ch" forName="circle2" refType="h" fact="0.625"/>
              <dgm:constr type="w" for="ch" forName="text2" refType="w" fact="0.3"/>
              <dgm:constr type="h" for="ch" forName="text2" refType="h" fact="0.17938"/>
              <dgm:constr type="l" for="ch" forName="text2"/>
              <dgm:constr type="t" for="ch" forName="text2" refType="b" refFor="ch" refForName="text1"/>
              <dgm:constr type="l" for="ch" forName="line2" refType="r" refFor="ch" refForName="text2"/>
              <dgm:constr type="ctrY" for="ch" forName="line2" refType="ctrY" refFor="ch" refForName="text2"/>
              <dgm:constr type="r" for="ch" forName="line2" refType="w" fact="0.375"/>
              <dgm:constr type="h" for="ch" forName="line2"/>
              <dgm:constr type="r" for="ch" forName="d2" refType="w" fact="0.63375"/>
              <dgm:constr type="b" for="ch" forName="d2" refType="h" fact="0.70438"/>
              <dgm:constr type="w" for="ch" forName="d2" refType="w" fact="0.2585"/>
              <dgm:constr type="h" for="ch" forName="d2" refType="h" fact="0.43525"/>
              <dgm:constr type="w" for="ch" forName="circle3" refType="w" fact="0.4285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17938"/>
              <dgm:constr type="l" for="ch" forName="text3"/>
              <dgm:constr type="t" for="ch" forName="text3" refType="b" refFor="ch" refForName="text2"/>
              <dgm:constr type="l" for="ch" forName="line3" refType="r" refFor="ch" refForName="text3"/>
              <dgm:constr type="ctrY" for="ch" forName="line3" refType="ctrY" refFor="ch" refForName="text3"/>
              <dgm:constr type="r" for="ch" forName="line3" refType="w" fact="0.375"/>
              <dgm:constr type="h" for="ch" forName="line3"/>
              <dgm:constr type="r" for="ch" forName="d3" refType="w" fact="0.5745"/>
              <dgm:constr type="b" for="ch" forName="d3" refType="h" fact="0.78031"/>
              <dgm:constr type="w" for="ch" forName="d3" refType="w" fact="0.1995"/>
              <dgm:constr type="h" for="ch" forName="d3" refType="h" fact="0.332"/>
              <dgm:constr type="w" for="ch" forName="circle4" refType="w" fact="0.6"/>
              <dgm:constr type="h" for="ch" forName="circle4" refType="w" refFor="ch" refForName="circle4"/>
              <dgm:constr type="ctrX" for="ch" forName="circle4" refType="ctrX" refFor="ch" refForName="circle1"/>
              <dgm:constr type="ctrY" for="ch" forName="circle4" refType="ctrY" refFor="ch" refForName="circle1"/>
              <dgm:constr type="w" for="ch" forName="text4" refType="w" fact="0.3"/>
              <dgm:constr type="h" for="ch" forName="text4" refType="h" fact="0.17938"/>
              <dgm:constr type="l" for="ch" forName="text4"/>
              <dgm:constr type="t" for="ch" forName="text4" refType="b" refFor="ch" refForName="text3"/>
              <dgm:constr type="l" for="ch" forName="line4" refType="r" refFor="ch" refForName="text4"/>
              <dgm:constr type="ctrY" for="ch" forName="line4" refType="ctrY" refFor="ch" refForName="text4"/>
              <dgm:constr type="r" for="ch" forName="line4" refType="w" fact="0.375"/>
              <dgm:constr type="h" for="ch" forName="line4"/>
              <dgm:constr type="r" for="ch" forName="d4" refType="w" fact="0.51475"/>
              <dgm:constr type="b" for="ch" forName="d4" refType="h" fact="0.85594"/>
              <dgm:constr type="w" for="ch" forName="d4" refType="w" fact="0.1394"/>
              <dgm:constr type="h" for="ch" forName="d4" refType="h" fact="0.2282"/>
            </dgm:constrLst>
          </dgm:if>
          <dgm:if name="Name17" axis="ch" ptType="node" func="cnt" op="gte" val="5">
            <dgm:constrLst>
              <dgm:constr type="primFontSz" for="des" ptType="node" op="equ" val="65"/>
              <dgm:constr type="w" for="ch" forName="circle1" refType="w" fact="0.0667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1324"/>
              <dgm:constr type="l" for="ch" forName="text1"/>
              <dgm:constr type="ctrY" for="ch" forName="text1" refType="h" fact="0.13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"/>
              <dgm:constr type="b" for="ch" forName="d1" refType="h" fact="0.625"/>
              <dgm:constr type="w" for="ch" forName="d1" refType="w" fact="0.3245"/>
              <dgm:constr type="h" for="ch" forName="d1" refType="h" fact="0.495"/>
              <dgm:constr type="w" for="ch" forName="circle2" refType="w" fact="0.2"/>
              <dgm:constr type="h" for="ch" forName="circle2" refType="w" refFor="ch" refForName="circle2"/>
              <dgm:constr type="ctrX" for="ch" forName="circle2" refType="w" fact="0.7"/>
              <dgm:constr type="ctrY" for="ch" forName="circle2" refType="h" fact="0.625"/>
              <dgm:constr type="w" for="ch" forName="text2" refType="w" fact="0.3"/>
              <dgm:constr type="h" for="ch" forName="text2" refType="h" fact="0.1324"/>
              <dgm:constr type="l" for="ch" forName="text2"/>
              <dgm:constr type="ctrY" for="ch" forName="text2" refType="h" fact="0.27"/>
              <dgm:constr type="l" for="ch" forName="line2" refType="r" refFor="ch" refForName="text2"/>
              <dgm:constr type="ctrY" for="ch" forName="line2" refType="ctrY" refFor="ch" refForName="text2"/>
              <dgm:constr type="r" for="ch" forName="line2" refType="w" fact="0.375"/>
              <dgm:constr type="h" for="ch" forName="line2"/>
              <dgm:constr type="r" for="ch" forName="d2" refType="w" fact="0.6502"/>
              <dgm:constr type="b" for="ch" forName="d2" refType="h" fact="0.682"/>
              <dgm:constr type="w" for="ch" forName="d2" refType="w" fact="0.275"/>
              <dgm:constr type="h" for="ch" forName="d2" refType="h" fact="0.41215"/>
              <dgm:constr type="w" for="ch" forName="circle3" refType="w" fact="0.3334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1324"/>
              <dgm:constr type="l" for="ch" forName="text3"/>
              <dgm:constr type="ctrY" for="ch" forName="text3" refType="h" fact="0.41"/>
              <dgm:constr type="l" for="ch" forName="line3" refType="r" refFor="ch" refForName="text3"/>
              <dgm:constr type="ctrY" for="ch" forName="line3" refType="ctrY" refFor="ch" refForName="text3"/>
              <dgm:constr type="r" for="ch" forName="line3" refType="w" fact="0.375"/>
              <dgm:constr type="h" for="ch" forName="line3"/>
              <dgm:constr type="r" for="ch" forName="d3" refType="w" fact="0.606"/>
              <dgm:constr type="b" for="ch" forName="d3" refType="h" fact="0.735"/>
              <dgm:constr type="w" for="ch" forName="d3" refType="w" fact="0.231"/>
              <dgm:constr type="h" for="ch" forName="d3" refType="h" fact="0.325"/>
              <dgm:constr type="w" for="ch" forName="circle4" refType="w" fact="0.4667"/>
              <dgm:constr type="h" for="ch" forName="circle4" refType="w" refFor="ch" refForName="circle4"/>
              <dgm:constr type="ctrX" for="ch" forName="circle4" refType="ctrX" refFor="ch" refForName="circle1"/>
              <dgm:constr type="ctrY" for="ch" forName="circle4" refType="ctrY" refFor="ch" refForName="circle1"/>
              <dgm:constr type="w" for="ch" forName="text4" refType="w" fact="0.3"/>
              <dgm:constr type="h" for="ch" forName="text4" refType="h" fact="0.1324"/>
              <dgm:constr type="l" for="ch" forName="text4"/>
              <dgm:constr type="ctrY" for="ch" forName="text4" refType="h" fact="0.547"/>
              <dgm:constr type="l" for="ch" forName="line4" refType="r" refFor="ch" refForName="text4"/>
              <dgm:constr type="ctrY" for="ch" forName="line4" refType="ctrY" refFor="ch" refForName="text4"/>
              <dgm:constr type="r" for="ch" forName="line4" refType="w" fact="0.375"/>
              <dgm:constr type="h" for="ch" forName="line4"/>
              <dgm:constr type="r" for="ch" forName="d4" refType="w" fact="0.554"/>
              <dgm:constr type="b" for="ch" forName="d4" refType="h" fact="0.795"/>
              <dgm:constr type="w" for="ch" forName="d4" refType="w" fact="0.179"/>
              <dgm:constr type="h" for="ch" forName="d4" refType="h" fact="0.248"/>
              <dgm:constr type="w" for="ch" forName="circle5" refType="w" fact="0.6"/>
              <dgm:constr type="h" for="ch" forName="circle5" refType="w" refFor="ch" refForName="circle5"/>
              <dgm:constr type="ctrX" for="ch" forName="circle5" refType="ctrX" refFor="ch" refForName="circle1"/>
              <dgm:constr type="ctrY" for="ch" forName="circle5" refType="ctrY" refFor="ch" refForName="circle1"/>
              <dgm:constr type="w" for="ch" forName="text5" refType="w" fact="0.3"/>
              <dgm:constr type="h" for="ch" forName="text5" refType="h" fact="0.1324"/>
              <dgm:constr type="l" for="ch" forName="text5"/>
              <dgm:constr type="ctrY" for="ch" forName="text5" refType="h" fact="0.68"/>
              <dgm:constr type="l" for="ch" forName="line5" refType="r" refFor="ch" refForName="text5"/>
              <dgm:constr type="ctrY" for="ch" forName="line5" refType="ctrY" refFor="ch" refForName="text5"/>
              <dgm:constr type="r" for="ch" forName="line5" refType="w" fact="0.375"/>
              <dgm:constr type="h" for="ch" forName="line5"/>
              <dgm:constr type="r" for="ch" forName="d5" refType="w" fact="0.505"/>
              <dgm:constr type="b" for="ch" forName="d5" refType="h" fact="0.855"/>
              <dgm:constr type="w" for="ch" forName="d5" refType="w" fact="0.13"/>
              <dgm:constr type="h" for="ch" forName="d5" refType="h" fact="0.175"/>
            </dgm:constrLst>
          </dgm:if>
          <dgm:else name="Name18"/>
        </dgm:choose>
      </dgm:else>
    </dgm:choose>
    <dgm:ruleLst/>
    <dgm:forEach name="Name19" axis="ch" ptType="node" cnt="1">
      <dgm:layoutNode name="circle1" styleLbl="l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text1" styleLbl="revTx">
        <dgm:varLst>
          <dgm:bulletEnabled val="1"/>
        </dgm:varLst>
        <dgm:choose name="Name20">
          <dgm:if name="Name21" func="var" arg="dir" op="equ" val="norm">
            <dgm:choose name="Name22">
              <dgm:if name="Name23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24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25">
            <dgm:choose name="Name26">
              <dgm:if name="Name27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28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29">
          <dgm:if name="Name30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31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1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1" styleLbl="callout">
        <dgm:alg type="sp"/>
        <dgm:choose name="Name32">
          <dgm:if name="Name33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34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  <dgm:forEach name="Name35" axis="ch" ptType="node" st="2" cnt="1">
      <dgm:layoutNode name="circle2" styleLbl="lnNode1">
        <dgm:alg type="sp"/>
        <dgm:shape xmlns:r="http://schemas.openxmlformats.org/officeDocument/2006/relationships" type="ellipse" r:blip="" zOrderOff="-5">
          <dgm:adjLst/>
        </dgm:shape>
        <dgm:presOf/>
        <dgm:constrLst/>
        <dgm:ruleLst/>
      </dgm:layoutNode>
      <dgm:layoutNode name="text2" styleLbl="revTx">
        <dgm:varLst>
          <dgm:bulletEnabled val="1"/>
        </dgm:varLst>
        <dgm:choose name="Name36">
          <dgm:if name="Name37" func="var" arg="dir" op="equ" val="norm">
            <dgm:choose name="Name38">
              <dgm:if name="Name39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40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41">
            <dgm:choose name="Name42">
              <dgm:if name="Name43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44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45">
          <dgm:if name="Name46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47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2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2" styleLbl="callout">
        <dgm:alg type="sp"/>
        <dgm:choose name="Name48">
          <dgm:if name="Name49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50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  <dgm:forEach name="Name51" axis="ch" ptType="node" st="3" cnt="1">
      <dgm:layoutNode name="circle3" styleLbl="lnNode1">
        <dgm:alg type="sp"/>
        <dgm:shape xmlns:r="http://schemas.openxmlformats.org/officeDocument/2006/relationships" type="ellipse" r:blip="" zOrderOff="-10">
          <dgm:adjLst/>
        </dgm:shape>
        <dgm:presOf/>
        <dgm:constrLst/>
        <dgm:ruleLst/>
      </dgm:layoutNode>
      <dgm:layoutNode name="text3" styleLbl="revTx">
        <dgm:varLst>
          <dgm:bulletEnabled val="1"/>
        </dgm:varLst>
        <dgm:choose name="Name52">
          <dgm:if name="Name53" func="var" arg="dir" op="equ" val="norm">
            <dgm:choose name="Name54">
              <dgm:if name="Name55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56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57">
            <dgm:choose name="Name58">
              <dgm:if name="Name59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60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61">
          <dgm:if name="Name62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63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3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3" styleLbl="callout">
        <dgm:alg type="sp"/>
        <dgm:choose name="Name64">
          <dgm:if name="Name65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66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  <dgm:forEach name="Name67" axis="ch" ptType="node" st="4" cnt="1">
      <dgm:layoutNode name="circle4" styleLbl="lnNode1">
        <dgm:alg type="sp"/>
        <dgm:shape xmlns:r="http://schemas.openxmlformats.org/officeDocument/2006/relationships" type="ellipse" r:blip="" zOrderOff="-15">
          <dgm:adjLst/>
        </dgm:shape>
        <dgm:presOf/>
        <dgm:constrLst/>
        <dgm:ruleLst/>
      </dgm:layoutNode>
      <dgm:layoutNode name="text4" styleLbl="revTx">
        <dgm:varLst>
          <dgm:bulletEnabled val="1"/>
        </dgm:varLst>
        <dgm:choose name="Name68">
          <dgm:if name="Name69" func="var" arg="dir" op="equ" val="norm">
            <dgm:choose name="Name70">
              <dgm:if name="Name71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72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73">
            <dgm:choose name="Name74">
              <dgm:if name="Name75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76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77">
          <dgm:if name="Name78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79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4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4" styleLbl="callout">
        <dgm:alg type="sp"/>
        <dgm:choose name="Name80">
          <dgm:if name="Name81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82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  <dgm:forEach name="Name83" axis="ch" ptType="node" st="5" cnt="1">
      <dgm:layoutNode name="circle5" styleLbl="lnNode1">
        <dgm:alg type="sp"/>
        <dgm:shape xmlns:r="http://schemas.openxmlformats.org/officeDocument/2006/relationships" type="ellipse" r:blip="" zOrderOff="-20">
          <dgm:adjLst/>
        </dgm:shape>
        <dgm:presOf/>
        <dgm:constrLst/>
        <dgm:ruleLst/>
      </dgm:layoutNode>
      <dgm:layoutNode name="text5" styleLbl="revTx">
        <dgm:varLst>
          <dgm:bulletEnabled val="1"/>
        </dgm:varLst>
        <dgm:choose name="Name84">
          <dgm:if name="Name85" func="var" arg="dir" op="equ" val="norm">
            <dgm:choose name="Name86">
              <dgm:if name="Name87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88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89">
            <dgm:choose name="Name90">
              <dgm:if name="Name91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92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93">
          <dgm:if name="Name94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95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5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5" styleLbl="callout">
        <dgm:alg type="sp"/>
        <dgm:choose name="Name96">
          <dgm:if name="Name97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98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1024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1024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C053B0C1-E9A7-4597-A66E-DCBFF26F8BA6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EF526124-BC5B-4DAF-BBFA-839BEF2E3FEA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F526124-BC5B-4DAF-BBFA-839BEF2E3FEA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F526124-BC5B-4DAF-BBFA-839BEF2E3FEA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F526124-BC5B-4DAF-BBFA-839BEF2E3FEA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>
  <p:cSld name="Title Slide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9600" y="3276600"/>
            <a:ext cx="7772400" cy="1470025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09600" y="4953000"/>
            <a:ext cx="7696200" cy="10668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 b="0"/>
            </a:lvl1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  <p:transition>
    <p:cover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>
    <p:cover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0350" y="762000"/>
            <a:ext cx="2076450" cy="5105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1000" y="762000"/>
            <a:ext cx="6076950" cy="5105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>
    <p:cover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  <p:transition>
    <p:cover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>
    <p:cover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1000" y="1905000"/>
            <a:ext cx="4076700" cy="3962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0100" y="1905000"/>
            <a:ext cx="4076700" cy="3962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>
    <p:cover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>
    <p:cover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  <p:transition>
    <p:cover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>
    <p:cover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>
    <p:cover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>
    <p:cover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762000"/>
            <a:ext cx="8305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81000" y="1905000"/>
            <a:ext cx="8305800" cy="396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16399" name="Text Box 15"/>
          <p:cNvSpPr txBox="1">
            <a:spLocks noChangeArrowheads="1"/>
          </p:cNvSpPr>
          <p:nvPr/>
        </p:nvSpPr>
        <p:spPr bwMode="auto">
          <a:xfrm>
            <a:off x="5410200" y="6172200"/>
            <a:ext cx="3276600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sz="1100" b="1" dirty="0" smtClean="0">
                <a:solidFill>
                  <a:schemeClr val="bg1"/>
                </a:solidFill>
              </a:rPr>
              <a:t>Department</a:t>
            </a:r>
            <a:r>
              <a:rPr lang="en-US" sz="1100" b="1" baseline="0" dirty="0" smtClean="0">
                <a:solidFill>
                  <a:schemeClr val="bg1"/>
                </a:solidFill>
              </a:rPr>
              <a:t> of Residence Life and Services</a:t>
            </a:r>
            <a:endParaRPr lang="en-US" sz="1100" b="1" dirty="0">
              <a:solidFill>
                <a:schemeClr val="bg1"/>
              </a:solidFill>
            </a:endParaRPr>
          </a:p>
        </p:txBody>
      </p:sp>
      <p:sp>
        <p:nvSpPr>
          <p:cNvPr id="16405" name="Text Box 21"/>
          <p:cNvSpPr txBox="1">
            <a:spLocks noChangeArrowheads="1"/>
          </p:cNvSpPr>
          <p:nvPr/>
        </p:nvSpPr>
        <p:spPr bwMode="auto">
          <a:xfrm>
            <a:off x="381000" y="6169025"/>
            <a:ext cx="40005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fld id="{89DA06C5-37C6-4FC7-8F36-88B31A622540}" type="slidenum">
              <a:rPr lang="en-US" sz="1400" b="1">
                <a:solidFill>
                  <a:schemeClr val="bg1"/>
                </a:solidFill>
              </a:rPr>
              <a:pPr/>
              <a:t>‹#›</a:t>
            </a:fld>
            <a:endParaRPr lang="en-US" sz="1400" b="1" dirty="0">
              <a:solidFill>
                <a:schemeClr val="bg1"/>
              </a:solidFill>
            </a:endParaRPr>
          </a:p>
        </p:txBody>
      </p:sp>
      <p:sp>
        <p:nvSpPr>
          <p:cNvPr id="16406" name="Text Box 22"/>
          <p:cNvSpPr txBox="1">
            <a:spLocks noChangeArrowheads="1"/>
          </p:cNvSpPr>
          <p:nvPr/>
        </p:nvSpPr>
        <p:spPr bwMode="auto">
          <a:xfrm>
            <a:off x="914400" y="6172200"/>
            <a:ext cx="1383712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100" b="1" dirty="0" smtClean="0">
                <a:solidFill>
                  <a:schemeClr val="bg1"/>
                </a:solidFill>
              </a:rPr>
              <a:t>November 6, 2010</a:t>
            </a:r>
            <a:endParaRPr lang="en-US" sz="1100" b="1" dirty="0">
              <a:solidFill>
                <a:schemeClr val="bg1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</p:sldLayoutIdLst>
  <p:transition>
    <p:cover/>
  </p:transition>
  <p:timing>
    <p:tnLst>
      <p:par>
        <p:cTn id="1" dur="indefinite" restart="never" nodeType="tmRoot"/>
      </p:par>
    </p:tnLst>
  </p:timing>
  <p:hf sldNum="0" hdr="0" ftr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Verdana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Verdana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Verdana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Verdana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Verdana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Verdana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Verdana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Verdana" pitchFamily="34" charset="0"/>
        </a:defRPr>
      </a:lvl9pPr>
    </p:titleStyle>
    <p:bodyStyle>
      <a:lvl1pPr marL="463550" indent="-463550" algn="l" rtl="0" eaLnBrk="1" fontAlgn="base" hangingPunct="1">
        <a:spcBef>
          <a:spcPct val="20000"/>
        </a:spcBef>
        <a:spcAft>
          <a:spcPct val="0"/>
        </a:spcAft>
        <a:buClr>
          <a:srgbClr val="4A0010"/>
        </a:buClr>
        <a:buFont typeface="Wingdings" pitchFamily="2" charset="2"/>
        <a:buChar char="§"/>
        <a:defRPr sz="3200" b="1">
          <a:solidFill>
            <a:schemeClr val="tx1"/>
          </a:solidFill>
          <a:latin typeface="+mn-lt"/>
          <a:ea typeface="+mn-ea"/>
          <a:cs typeface="+mn-cs"/>
        </a:defRPr>
      </a:lvl1pPr>
      <a:lvl2pPr marL="914400" indent="-336550" algn="l" rtl="0" eaLnBrk="1" fontAlgn="base" hangingPunct="1">
        <a:spcBef>
          <a:spcPct val="20000"/>
        </a:spcBef>
        <a:spcAft>
          <a:spcPct val="0"/>
        </a:spcAft>
        <a:buClr>
          <a:srgbClr val="4A0010"/>
        </a:buClr>
        <a:buFont typeface="Wingdings" pitchFamily="2" charset="2"/>
        <a:buChar char="§"/>
        <a:defRPr sz="2800">
          <a:solidFill>
            <a:schemeClr val="tx1"/>
          </a:solidFill>
          <a:latin typeface="+mn-lt"/>
        </a:defRPr>
      </a:lvl2pPr>
      <a:lvl3pPr marL="1377950" indent="-349250" algn="l" rtl="0" eaLnBrk="1" fontAlgn="base" hangingPunct="1">
        <a:spcBef>
          <a:spcPct val="20000"/>
        </a:spcBef>
        <a:spcAft>
          <a:spcPct val="0"/>
        </a:spcAft>
        <a:buClr>
          <a:srgbClr val="4A0010"/>
        </a:buClr>
        <a:buFont typeface="Wingdings" pitchFamily="2" charset="2"/>
        <a:buChar char="§"/>
        <a:defRPr sz="2400">
          <a:solidFill>
            <a:schemeClr val="tx1"/>
          </a:solidFill>
          <a:latin typeface="+mn-lt"/>
        </a:defRPr>
      </a:lvl3pPr>
      <a:lvl4pPr marL="1774825" indent="-282575" algn="l" rtl="0" eaLnBrk="1" fontAlgn="base" hangingPunct="1">
        <a:spcBef>
          <a:spcPct val="20000"/>
        </a:spcBef>
        <a:spcAft>
          <a:spcPct val="0"/>
        </a:spcAft>
        <a:buClr>
          <a:srgbClr val="4A0010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4pPr>
      <a:lvl5pPr marL="2116138" indent="-227013" algn="l" rtl="0" eaLnBrk="1" fontAlgn="base" hangingPunct="1">
        <a:spcBef>
          <a:spcPct val="20000"/>
        </a:spcBef>
        <a:spcAft>
          <a:spcPct val="0"/>
        </a:spcAft>
        <a:buClr>
          <a:srgbClr val="4A0010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573338" indent="-227013" algn="l" rtl="0" eaLnBrk="1" fontAlgn="base" hangingPunct="1">
        <a:spcBef>
          <a:spcPct val="20000"/>
        </a:spcBef>
        <a:spcAft>
          <a:spcPct val="0"/>
        </a:spcAft>
        <a:buClr>
          <a:srgbClr val="4A0010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3030538" indent="-227013" algn="l" rtl="0" eaLnBrk="1" fontAlgn="base" hangingPunct="1">
        <a:spcBef>
          <a:spcPct val="20000"/>
        </a:spcBef>
        <a:spcAft>
          <a:spcPct val="0"/>
        </a:spcAft>
        <a:buClr>
          <a:srgbClr val="4A0010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487738" indent="-227013" algn="l" rtl="0" eaLnBrk="1" fontAlgn="base" hangingPunct="1">
        <a:spcBef>
          <a:spcPct val="20000"/>
        </a:spcBef>
        <a:spcAft>
          <a:spcPct val="0"/>
        </a:spcAft>
        <a:buClr>
          <a:srgbClr val="4A0010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944938" indent="-227013" algn="l" rtl="0" eaLnBrk="1" fontAlgn="base" hangingPunct="1">
        <a:spcBef>
          <a:spcPct val="20000"/>
        </a:spcBef>
        <a:spcAft>
          <a:spcPct val="0"/>
        </a:spcAft>
        <a:buClr>
          <a:srgbClr val="4A0010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youtube.com/watch?v=LanPTjLlMt4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8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Creating Communities Free of Sexual Violence</a:t>
            </a:r>
            <a:endParaRPr lang="en-US" dirty="0"/>
          </a:p>
        </p:txBody>
      </p:sp>
      <p:sp>
        <p:nvSpPr>
          <p:cNvPr id="62469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609600" y="4953000"/>
            <a:ext cx="7696200" cy="1143000"/>
          </a:xfrm>
        </p:spPr>
        <p:txBody>
          <a:bodyPr/>
          <a:lstStyle/>
          <a:p>
            <a:r>
              <a:rPr lang="en-US" sz="2800" b="1" dirty="0" smtClean="0"/>
              <a:t>MACURH 2010</a:t>
            </a:r>
            <a:endParaRPr lang="en-US" sz="2800" b="1" dirty="0" smtClean="0"/>
          </a:p>
          <a:p>
            <a:r>
              <a:rPr lang="en-US" sz="2800" dirty="0" smtClean="0"/>
              <a:t>November 6, 2010</a:t>
            </a:r>
            <a:endParaRPr lang="en-US" sz="2800" dirty="0"/>
          </a:p>
        </p:txBody>
      </p:sp>
    </p:spTree>
  </p:cSld>
  <p:clrMapOvr>
    <a:masterClrMapping/>
  </p:clrMapOvr>
  <p:transition>
    <p:cover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Sexual Violence Stats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676400"/>
            <a:ext cx="8305800" cy="4114800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National College Student Stats</a:t>
            </a:r>
          </a:p>
          <a:p>
            <a:endParaRPr lang="en-US" sz="1600" dirty="0" smtClean="0"/>
          </a:p>
          <a:p>
            <a:r>
              <a:rPr lang="en-US" sz="2400" b="0" dirty="0" smtClean="0"/>
              <a:t>Only 5% of undergraduate women reported their sexual assault to police. </a:t>
            </a:r>
          </a:p>
          <a:p>
            <a:endParaRPr lang="en-US" sz="2400" b="0" dirty="0" smtClean="0"/>
          </a:p>
          <a:p>
            <a:endParaRPr lang="en-US" sz="2400" b="0" dirty="0" smtClean="0"/>
          </a:p>
          <a:p>
            <a:endParaRPr lang="en-US" sz="2400" b="0" dirty="0" smtClean="0"/>
          </a:p>
          <a:p>
            <a:pPr>
              <a:buNone/>
            </a:pPr>
            <a:r>
              <a:rPr lang="en-US" sz="2400" b="0" dirty="0" smtClean="0"/>
              <a:t>	</a:t>
            </a:r>
            <a:r>
              <a:rPr lang="en-US" sz="1400" b="0" dirty="0" smtClean="0"/>
              <a:t>(Schwartz, M., Leggett, M. Bad Dates or Emotional Trauma- the Aftermath of Campus Sexual Assault. Violence Against Women, Vol. 5, No. 3, March, 1999.)</a:t>
            </a:r>
          </a:p>
          <a:p>
            <a:endParaRPr lang="en-US" sz="1000" dirty="0" smtClean="0"/>
          </a:p>
          <a:p>
            <a:endParaRPr lang="en-US" sz="1000" dirty="0" smtClean="0"/>
          </a:p>
        </p:txBody>
      </p:sp>
    </p:spTree>
  </p:cSld>
  <p:clrMapOvr>
    <a:masterClrMapping/>
  </p:clrMapOvr>
  <p:transition>
    <p:cover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Community Prevention</a:t>
            </a:r>
            <a:endParaRPr lang="en-US" dirty="0"/>
          </a:p>
        </p:txBody>
      </p:sp>
      <p:graphicFrame>
        <p:nvGraphicFramePr>
          <p:cNvPr id="6" name="Diagram 5"/>
          <p:cNvGraphicFramePr/>
          <p:nvPr/>
        </p:nvGraphicFramePr>
        <p:xfrm>
          <a:off x="5486400" y="2057400"/>
          <a:ext cx="2514600" cy="3733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381000" y="2133600"/>
            <a:ext cx="571500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eaLnBrk="1" hangingPunct="1">
              <a:buFont typeface="Wingdings" pitchFamily="2" charset="2"/>
              <a:buChar char="§"/>
            </a:pPr>
            <a:r>
              <a:rPr lang="en-US" sz="2000" b="1" dirty="0" smtClean="0"/>
              <a:t>  Sex Offenders</a:t>
            </a:r>
          </a:p>
          <a:p>
            <a:pPr lvl="1" eaLnBrk="1" hangingPunct="1"/>
            <a:r>
              <a:rPr lang="en-US" sz="2000" dirty="0" smtClean="0"/>
              <a:t>Cannot reach (jail)</a:t>
            </a:r>
          </a:p>
          <a:p>
            <a:pPr lvl="1" eaLnBrk="1" hangingPunct="1"/>
            <a:endParaRPr lang="en-US" sz="2000" dirty="0" smtClean="0"/>
          </a:p>
          <a:p>
            <a:pPr eaLnBrk="1" hangingPunct="1">
              <a:buFont typeface="Wingdings" pitchFamily="2" charset="2"/>
              <a:buChar char="§"/>
            </a:pPr>
            <a:r>
              <a:rPr lang="en-US" sz="2000" b="1" dirty="0" smtClean="0"/>
              <a:t>  Facilitators</a:t>
            </a:r>
          </a:p>
          <a:p>
            <a:pPr lvl="1" eaLnBrk="1" hangingPunct="1"/>
            <a:r>
              <a:rPr lang="en-US" sz="2000" dirty="0" smtClean="0"/>
              <a:t>Offenders discuss crimes</a:t>
            </a:r>
          </a:p>
          <a:p>
            <a:pPr lvl="1" eaLnBrk="1" hangingPunct="1"/>
            <a:r>
              <a:rPr lang="en-US" sz="2000" dirty="0" smtClean="0"/>
              <a:t>Laugh at jokes</a:t>
            </a:r>
          </a:p>
          <a:p>
            <a:pPr lvl="1" eaLnBrk="1" hangingPunct="1"/>
            <a:r>
              <a:rPr lang="en-US" sz="2000" dirty="0" smtClean="0"/>
              <a:t>Don’t stop offenders</a:t>
            </a:r>
          </a:p>
          <a:p>
            <a:pPr lvl="1" eaLnBrk="1" hangingPunct="1"/>
            <a:endParaRPr lang="en-US" sz="2000" dirty="0" smtClean="0"/>
          </a:p>
          <a:p>
            <a:pPr eaLnBrk="1" hangingPunct="1">
              <a:buFont typeface="Wingdings" pitchFamily="2" charset="2"/>
              <a:buChar char="§"/>
            </a:pPr>
            <a:r>
              <a:rPr lang="en-US" sz="2000" b="1" dirty="0" smtClean="0"/>
              <a:t>  Bystanders****</a:t>
            </a:r>
          </a:p>
          <a:p>
            <a:pPr lvl="1" eaLnBrk="1" hangingPunct="1"/>
            <a:r>
              <a:rPr lang="en-US" sz="2000" dirty="0" smtClean="0"/>
              <a:t>Know less than facilitators</a:t>
            </a:r>
          </a:p>
          <a:p>
            <a:pPr lvl="1" eaLnBrk="1" hangingPunct="1"/>
            <a:r>
              <a:rPr lang="en-US" sz="2000" dirty="0" smtClean="0"/>
              <a:t>Have some knowledge</a:t>
            </a:r>
          </a:p>
          <a:p>
            <a:pPr lvl="1" eaLnBrk="1" hangingPunct="1"/>
            <a:r>
              <a:rPr lang="en-US" sz="2000" dirty="0" smtClean="0"/>
              <a:t>Don’t commit to action</a:t>
            </a:r>
          </a:p>
        </p:txBody>
      </p:sp>
    </p:spTree>
  </p:cSld>
  <p:clrMapOvr>
    <a:masterClrMapping/>
  </p:clrMapOvr>
  <p:transition>
    <p:cover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762000"/>
            <a:ext cx="8305800" cy="2819400"/>
          </a:xfrm>
        </p:spPr>
        <p:txBody>
          <a:bodyPr/>
          <a:lstStyle/>
          <a:p>
            <a:r>
              <a:rPr lang="en-US" sz="4400" dirty="0" smtClean="0"/>
              <a:t>How do </a:t>
            </a:r>
            <a:r>
              <a:rPr lang="en-US" sz="4400" u="sng" dirty="0" smtClean="0"/>
              <a:t>you</a:t>
            </a:r>
            <a:r>
              <a:rPr lang="en-US" sz="4400" dirty="0" smtClean="0"/>
              <a:t> </a:t>
            </a:r>
            <a:r>
              <a:rPr lang="en-US" sz="4400" dirty="0" smtClean="0"/>
              <a:t>create </a:t>
            </a:r>
            <a:r>
              <a:rPr lang="en-US" sz="4400" dirty="0" smtClean="0"/>
              <a:t>a community that is free of sexual violence?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3810000"/>
            <a:ext cx="8305800" cy="2057400"/>
          </a:xfrm>
        </p:spPr>
        <p:txBody>
          <a:bodyPr/>
          <a:lstStyle/>
          <a:p>
            <a:r>
              <a:rPr lang="en-US" dirty="0" smtClean="0"/>
              <a:t>Educate, Conversations, Confront</a:t>
            </a:r>
          </a:p>
          <a:p>
            <a:r>
              <a:rPr lang="en-US" dirty="0" smtClean="0"/>
              <a:t>What </a:t>
            </a:r>
            <a:r>
              <a:rPr lang="en-US" dirty="0" smtClean="0"/>
              <a:t>are your thoughts?</a:t>
            </a:r>
            <a:endParaRPr lang="en-US" dirty="0"/>
          </a:p>
        </p:txBody>
      </p:sp>
    </p:spTree>
  </p:cSld>
  <p:clrMapOvr>
    <a:masterClrMapping/>
  </p:clrMapOvr>
  <p:transition>
    <p:cover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Helpful Questions…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b="0" dirty="0" smtClean="0"/>
              <a:t>Help me understand why you talk about men/women that way?</a:t>
            </a:r>
          </a:p>
          <a:p>
            <a:r>
              <a:rPr lang="en-US" sz="2000" b="0" dirty="0" smtClean="0"/>
              <a:t>I noticed you…why?</a:t>
            </a:r>
          </a:p>
          <a:p>
            <a:r>
              <a:rPr lang="en-US" sz="2000" b="0" dirty="0" smtClean="0"/>
              <a:t>Relationship conversations…</a:t>
            </a:r>
          </a:p>
          <a:p>
            <a:r>
              <a:rPr lang="en-US" sz="2000" b="0" dirty="0" smtClean="0"/>
              <a:t>I don’t appreciate the way you talk to me…please stop.</a:t>
            </a:r>
          </a:p>
          <a:p>
            <a:r>
              <a:rPr lang="en-US" sz="2000" b="0" dirty="0" smtClean="0"/>
              <a:t>I don’t appreciate the way you are talking about my friend… </a:t>
            </a:r>
          </a:p>
          <a:p>
            <a:r>
              <a:rPr lang="en-US" sz="2000" b="0" dirty="0" smtClean="0"/>
              <a:t>Please reconsider the way you talk about victims…they don’t ask to be victims</a:t>
            </a:r>
          </a:p>
          <a:p>
            <a:r>
              <a:rPr lang="en-US" sz="2000" b="0" dirty="0" smtClean="0"/>
              <a:t>Tell me what you don’t find true about this poster…</a:t>
            </a:r>
          </a:p>
          <a:p>
            <a:endParaRPr lang="en-US" dirty="0"/>
          </a:p>
        </p:txBody>
      </p:sp>
    </p:spTree>
  </p:cSld>
  <p:clrMapOvr>
    <a:masterClrMapping/>
  </p:clrMapOvr>
  <p:transition>
    <p:cover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www.onestudent.org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>
                <a:hlinkClick r:id="rId2"/>
              </a:rPr>
              <a:t>http://</a:t>
            </a:r>
            <a:r>
              <a:rPr lang="en-US" dirty="0" smtClean="0">
                <a:hlinkClick r:id="rId2"/>
              </a:rPr>
              <a:t>www.youtube.com/watch?v=LanPTjLlMt4</a:t>
            </a: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 algn="ctr">
              <a:buNone/>
            </a:pPr>
            <a:r>
              <a:rPr lang="en-US" sz="4400" dirty="0" smtClean="0"/>
              <a:t>Be the ONE to create change in your community.</a:t>
            </a:r>
            <a:endParaRPr lang="en-US" sz="4400" dirty="0"/>
          </a:p>
        </p:txBody>
      </p:sp>
    </p:spTree>
  </p:cSld>
  <p:clrMapOvr>
    <a:masterClrMapping/>
  </p:clrMapOvr>
  <p:transition>
    <p:cover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 algn="ctr">
              <a:buNone/>
            </a:pPr>
            <a:r>
              <a:rPr lang="en-US" dirty="0" smtClean="0"/>
              <a:t>Thank you for your time!</a:t>
            </a:r>
          </a:p>
          <a:p>
            <a:pPr algn="ctr">
              <a:buNone/>
            </a:pPr>
            <a:r>
              <a:rPr lang="en-US" dirty="0" smtClean="0"/>
              <a:t>Enjoy </a:t>
            </a:r>
            <a:r>
              <a:rPr lang="en-US" dirty="0" smtClean="0"/>
              <a:t>the rest of the conference!</a:t>
            </a:r>
            <a:endParaRPr lang="en-US" dirty="0"/>
          </a:p>
        </p:txBody>
      </p:sp>
    </p:spTree>
  </p:cSld>
  <p:clrMapOvr>
    <a:masterClrMapping/>
  </p:clrMapOvr>
  <p:transition>
    <p:cover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Commonalities…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305800" cy="4267200"/>
          </a:xfrm>
        </p:spPr>
        <p:txBody>
          <a:bodyPr/>
          <a:lstStyle/>
          <a:p>
            <a:r>
              <a:rPr lang="en-US" dirty="0" smtClean="0"/>
              <a:t>Introductions</a:t>
            </a:r>
          </a:p>
          <a:p>
            <a:r>
              <a:rPr lang="en-US" dirty="0" smtClean="0"/>
              <a:t>Definitions</a:t>
            </a:r>
          </a:p>
          <a:p>
            <a:pPr lvl="1"/>
            <a:r>
              <a:rPr lang="en-US" dirty="0" smtClean="0"/>
              <a:t>Sexual Violence</a:t>
            </a:r>
          </a:p>
          <a:p>
            <a:pPr lvl="2"/>
            <a:r>
              <a:rPr lang="en-US" dirty="0" smtClean="0"/>
              <a:t>Sexual Assault, Rape, Stalking, Partner Violence</a:t>
            </a:r>
          </a:p>
          <a:p>
            <a:pPr lvl="1"/>
            <a:r>
              <a:rPr lang="en-US" dirty="0" smtClean="0"/>
              <a:t>Victim</a:t>
            </a:r>
          </a:p>
          <a:p>
            <a:pPr lvl="1"/>
            <a:r>
              <a:rPr lang="en-US" dirty="0" smtClean="0"/>
              <a:t>Perpetrator</a:t>
            </a:r>
          </a:p>
          <a:p>
            <a:pPr lvl="1"/>
            <a:r>
              <a:rPr lang="en-US" dirty="0" smtClean="0"/>
              <a:t>Bystander</a:t>
            </a:r>
          </a:p>
          <a:p>
            <a:pPr lvl="1"/>
            <a:r>
              <a:rPr lang="en-US" dirty="0" smtClean="0"/>
              <a:t>Community</a:t>
            </a:r>
          </a:p>
        </p:txBody>
      </p:sp>
    </p:spTree>
  </p:cSld>
  <p:clrMapOvr>
    <a:masterClrMapping/>
  </p:clrMapOvr>
  <p:transition>
    <p:cover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Important to know…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b="0" dirty="0" smtClean="0"/>
              <a:t>I do not have all the answers…but know a lot of information</a:t>
            </a:r>
          </a:p>
          <a:p>
            <a:r>
              <a:rPr lang="en-US" sz="2400" b="0" dirty="0" smtClean="0"/>
              <a:t>We are not here to blame this issue on men…it is not their fault!</a:t>
            </a:r>
          </a:p>
          <a:p>
            <a:r>
              <a:rPr lang="en-US" sz="2400" b="0" dirty="0" smtClean="0"/>
              <a:t>Sexual violence is not just a woman’s issue…it is a societal/cultural/social justice issue</a:t>
            </a:r>
          </a:p>
          <a:p>
            <a:r>
              <a:rPr lang="en-US" sz="2400" b="0" dirty="0" smtClean="0"/>
              <a:t>Men and women need to work together as partners to combat this issue</a:t>
            </a:r>
          </a:p>
        </p:txBody>
      </p:sp>
    </p:spTree>
  </p:cSld>
  <p:clrMapOvr>
    <a:masterClrMapping/>
  </p:clrMapOvr>
  <p:transition>
    <p:cover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Important to know…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b="0" dirty="0" smtClean="0"/>
              <a:t>Alcohol </a:t>
            </a:r>
            <a:r>
              <a:rPr lang="en-US" sz="2400" b="0" dirty="0" smtClean="0"/>
              <a:t>(or other drugs) are almost always a factor in assaults that occur on a college campus</a:t>
            </a:r>
          </a:p>
          <a:p>
            <a:r>
              <a:rPr lang="en-US" sz="2400" b="0" dirty="0" smtClean="0"/>
              <a:t>In this presentation, we will primarily talk about perpetrators being men, with the caveat in place that we acknowledge men are victims of this crime.</a:t>
            </a:r>
          </a:p>
          <a:p>
            <a:r>
              <a:rPr lang="en-US" sz="2400" b="0" dirty="0" smtClean="0"/>
              <a:t>Sexual </a:t>
            </a:r>
            <a:r>
              <a:rPr lang="en-US" sz="2400" b="0" dirty="0" smtClean="0"/>
              <a:t>violence is more often than not perpetrated by someone known to the victim in a location familiar to the perpetrator or victim</a:t>
            </a:r>
          </a:p>
          <a:p>
            <a:endParaRPr lang="en-US" dirty="0"/>
          </a:p>
        </p:txBody>
      </p:sp>
    </p:spTree>
  </p:cSld>
  <p:clrMapOvr>
    <a:masterClrMapping/>
  </p:clrMapOvr>
  <p:transition>
    <p:cover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Think about this…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000" dirty="0" smtClean="0"/>
              <a:t>Research conducted by Dr. David </a:t>
            </a:r>
            <a:r>
              <a:rPr lang="en-US" sz="3000" dirty="0" err="1" smtClean="0"/>
              <a:t>Lisak</a:t>
            </a:r>
            <a:r>
              <a:rPr lang="en-US" sz="3000" dirty="0" smtClean="0"/>
              <a:t> </a:t>
            </a:r>
            <a:r>
              <a:rPr lang="en-US" sz="1050" dirty="0" smtClean="0"/>
              <a:t>(2002)</a:t>
            </a:r>
          </a:p>
          <a:p>
            <a:pPr lvl="1"/>
            <a:r>
              <a:rPr lang="en-US" dirty="0" smtClean="0"/>
              <a:t>1,882 men with average age of 28</a:t>
            </a:r>
          </a:p>
          <a:p>
            <a:pPr lvl="2"/>
            <a:r>
              <a:rPr lang="en-US" dirty="0" smtClean="0"/>
              <a:t>Employed, attending college (part time)</a:t>
            </a:r>
          </a:p>
          <a:p>
            <a:pPr lvl="2"/>
            <a:r>
              <a:rPr lang="en-US" dirty="0" smtClean="0"/>
              <a:t>Representative of the diverse American culture</a:t>
            </a:r>
          </a:p>
          <a:p>
            <a:pPr lvl="1"/>
            <a:r>
              <a:rPr lang="en-US" b="1" dirty="0" smtClean="0"/>
              <a:t>120 men </a:t>
            </a:r>
            <a:r>
              <a:rPr lang="en-US" dirty="0" smtClean="0"/>
              <a:t>committed </a:t>
            </a:r>
            <a:r>
              <a:rPr lang="en-US" b="1" dirty="0" smtClean="0"/>
              <a:t>483 rapes </a:t>
            </a:r>
            <a:r>
              <a:rPr lang="en-US" dirty="0" smtClean="0"/>
              <a:t>of women</a:t>
            </a:r>
          </a:p>
          <a:p>
            <a:pPr lvl="2"/>
            <a:r>
              <a:rPr lang="en-US" dirty="0" smtClean="0"/>
              <a:t>44 men committed a single act of rape</a:t>
            </a:r>
          </a:p>
          <a:p>
            <a:pPr lvl="2"/>
            <a:r>
              <a:rPr lang="en-US" b="1" dirty="0" smtClean="0"/>
              <a:t>76 men </a:t>
            </a:r>
            <a:r>
              <a:rPr lang="en-US" dirty="0" smtClean="0"/>
              <a:t>committed </a:t>
            </a:r>
            <a:r>
              <a:rPr lang="en-US" b="1" dirty="0" smtClean="0"/>
              <a:t>439 rapes </a:t>
            </a:r>
            <a:r>
              <a:rPr lang="en-US" dirty="0" smtClean="0"/>
              <a:t>(average of 6/individual)</a:t>
            </a:r>
            <a:endParaRPr lang="en-US" dirty="0"/>
          </a:p>
        </p:txBody>
      </p:sp>
    </p:spTree>
  </p:cSld>
  <p:clrMapOvr>
    <a:masterClrMapping/>
  </p:clrMapOvr>
  <p:transition>
    <p:cover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Sexual Violence Stats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National College Student Stats</a:t>
            </a:r>
          </a:p>
          <a:p>
            <a:pPr>
              <a:buNone/>
            </a:pPr>
            <a:endParaRPr lang="en-US" sz="1200" b="0" dirty="0" smtClean="0"/>
          </a:p>
          <a:p>
            <a:r>
              <a:rPr lang="en-US" sz="2400" b="0" dirty="0" smtClean="0"/>
              <a:t>1 out of 6 college women have been raped or have been the victim of an attempted rape during the past year. </a:t>
            </a:r>
          </a:p>
          <a:p>
            <a:endParaRPr lang="en-US" sz="2400" b="0" dirty="0" smtClean="0"/>
          </a:p>
          <a:p>
            <a:endParaRPr lang="en-US" sz="2400" b="0" dirty="0" smtClean="0"/>
          </a:p>
          <a:p>
            <a:endParaRPr lang="en-US" sz="2400" b="0" dirty="0" smtClean="0"/>
          </a:p>
          <a:p>
            <a:pPr>
              <a:buNone/>
            </a:pPr>
            <a:r>
              <a:rPr lang="en-US" sz="2400" b="0" dirty="0" smtClean="0"/>
              <a:t>	</a:t>
            </a:r>
            <a:r>
              <a:rPr lang="en-US" sz="1400" b="0" dirty="0" smtClean="0"/>
              <a:t>(Weitzman, E., </a:t>
            </a:r>
            <a:r>
              <a:rPr lang="en-US" sz="1400" b="0" dirty="0" err="1" smtClean="0"/>
              <a:t>DeJong</a:t>
            </a:r>
            <a:r>
              <a:rPr lang="en-US" sz="1400" b="0" dirty="0" smtClean="0"/>
              <a:t>, W., and Finn, P. Alcohol and Acquaintance Rape: Strategies to Protect Yourself and Each Other. The Higher Education Center for Alcohol and Other Drug Prevention. U.S. Department of Education, 1999.)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ransition>
    <p:cover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Sexual Violence Stats</a:t>
            </a:r>
            <a:endParaRPr lang="en-US" dirty="0"/>
          </a:p>
        </p:txBody>
      </p:sp>
      <p:sp>
        <p:nvSpPr>
          <p:cNvPr id="634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905000"/>
            <a:ext cx="8305800" cy="3962400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National College Student Stats</a:t>
            </a:r>
          </a:p>
          <a:p>
            <a:pPr>
              <a:buNone/>
            </a:pPr>
            <a:endParaRPr lang="en-US" sz="2000" dirty="0" smtClean="0"/>
          </a:p>
          <a:p>
            <a:r>
              <a:rPr lang="en-US" sz="2400" b="0" dirty="0" smtClean="0"/>
              <a:t>84% of men whose actions matched the legal definition of rape, said that what they did was definitely not rape. </a:t>
            </a:r>
          </a:p>
          <a:p>
            <a:endParaRPr lang="en-US" sz="2400" b="0" dirty="0" smtClean="0"/>
          </a:p>
          <a:p>
            <a:endParaRPr lang="en-US" sz="2400" b="0" dirty="0" smtClean="0"/>
          </a:p>
          <a:p>
            <a:pPr>
              <a:buNone/>
            </a:pPr>
            <a:r>
              <a:rPr lang="en-US" sz="2400" b="0" dirty="0" smtClean="0"/>
              <a:t>	</a:t>
            </a:r>
            <a:r>
              <a:rPr lang="en-US" sz="1400" b="0" dirty="0" smtClean="0"/>
              <a:t>(Koss, M.P. 1998. Hidden Rape: Incident, Prevalence, and Descriptive Characteristics of Sexual Aggression and Victimization in a National Sample of College Students. Rape and Sexual Assault, Vol. II. edited by A.W. Burgess. New York: Garland Publishing Company.)</a:t>
            </a:r>
          </a:p>
        </p:txBody>
      </p:sp>
    </p:spTree>
  </p:cSld>
  <p:clrMapOvr>
    <a:masterClrMapping/>
  </p:clrMapOvr>
  <p:transition>
    <p:cover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Sexual Violence Stats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National College Student Stats</a:t>
            </a:r>
          </a:p>
          <a:p>
            <a:pPr>
              <a:buNone/>
            </a:pPr>
            <a:endParaRPr lang="en-US" sz="2000" dirty="0" smtClean="0"/>
          </a:p>
          <a:p>
            <a:r>
              <a:rPr lang="en-US" sz="2400" b="0" dirty="0" smtClean="0"/>
              <a:t>Only 12% of undergraduate women whose experiences fit the definition of rape, identified themselves as rape victims. </a:t>
            </a:r>
          </a:p>
          <a:p>
            <a:pPr>
              <a:buNone/>
            </a:pPr>
            <a:r>
              <a:rPr lang="en-US" sz="2400" b="0" dirty="0" smtClean="0"/>
              <a:t>	</a:t>
            </a:r>
          </a:p>
          <a:p>
            <a:pPr>
              <a:buNone/>
            </a:pPr>
            <a:r>
              <a:rPr lang="en-US" sz="2400" b="0" dirty="0" smtClean="0"/>
              <a:t>	</a:t>
            </a:r>
          </a:p>
          <a:p>
            <a:pPr>
              <a:buNone/>
            </a:pPr>
            <a:r>
              <a:rPr lang="en-US" sz="2400" b="0" dirty="0" smtClean="0"/>
              <a:t>	</a:t>
            </a:r>
            <a:r>
              <a:rPr lang="en-US" sz="1400" b="0" dirty="0" smtClean="0"/>
              <a:t>(Schwartz, M., Leggett, M. Bad Dates or Emotional Trauma- the Aftermath of Campus Sexual Assault. Violence Against Women, Vol. 5, No. 3, March, 1999.)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ransition>
    <p:cover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Sexual Violence Stats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National College Student Stats</a:t>
            </a:r>
          </a:p>
          <a:p>
            <a:pPr>
              <a:buNone/>
            </a:pPr>
            <a:endParaRPr lang="en-US" sz="2000" dirty="0" smtClean="0"/>
          </a:p>
          <a:p>
            <a:r>
              <a:rPr lang="en-US" sz="2400" b="0" dirty="0" smtClean="0"/>
              <a:t>1 out of 15 male students raped or attempted to rape a woman during the past year. </a:t>
            </a:r>
          </a:p>
          <a:p>
            <a:endParaRPr lang="en-US" sz="2400" b="0" dirty="0" smtClean="0"/>
          </a:p>
          <a:p>
            <a:endParaRPr lang="en-US" sz="2400" b="0" dirty="0" smtClean="0"/>
          </a:p>
          <a:p>
            <a:pPr>
              <a:buNone/>
            </a:pPr>
            <a:r>
              <a:rPr lang="en-US" sz="2400" b="0" dirty="0" smtClean="0"/>
              <a:t>	</a:t>
            </a:r>
            <a:r>
              <a:rPr lang="en-US" sz="1400" b="0" dirty="0" smtClean="0"/>
              <a:t>(Weitzman, E., </a:t>
            </a:r>
            <a:r>
              <a:rPr lang="en-US" sz="1400" b="0" dirty="0" err="1" smtClean="0"/>
              <a:t>DeJong</a:t>
            </a:r>
            <a:r>
              <a:rPr lang="en-US" sz="1400" b="0" dirty="0" smtClean="0"/>
              <a:t>, W., and Finn, P. Alcohol and Acquaintance Rape: Strategies to Protect Yourself and Each Other. The Higher Education Center for Alcohol and Other Drug Prevention. U.S. Department of Education, 1999.)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ransition>
    <p:cover/>
  </p:transition>
</p:sld>
</file>

<file path=ppt/theme/theme1.xml><?xml version="1.0" encoding="utf-8"?>
<a:theme xmlns:a="http://schemas.openxmlformats.org/drawingml/2006/main" name="CarringtonTemplate">
  <a:themeElements>
    <a:clrScheme name="CarringtonTemplat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CarringtonTemplate">
      <a:majorFont>
        <a:latin typeface="Verdana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arringtonTempla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rringtonTempla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rringtonTempla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rringtonTempla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rringtonTempla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rringtonTempla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rringtonTempla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rringtonTempla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rringtonTempla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rringtonTemplat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rringtonTemplat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rringtonTemplat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CarringtonTemplate</Template>
  <TotalTime>1945</TotalTime>
  <Words>516</Words>
  <Application>Microsoft Office PowerPoint</Application>
  <PresentationFormat>On-screen Show (4:3)</PresentationFormat>
  <Paragraphs>105</Paragraphs>
  <Slides>15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CarringtonTemplate</vt:lpstr>
      <vt:lpstr>Creating Communities Free of Sexual Violence</vt:lpstr>
      <vt:lpstr>Commonalities…</vt:lpstr>
      <vt:lpstr>Important to know…</vt:lpstr>
      <vt:lpstr>Important to know…</vt:lpstr>
      <vt:lpstr>Think about this…</vt:lpstr>
      <vt:lpstr>Sexual Violence Stats</vt:lpstr>
      <vt:lpstr>Sexual Violence Stats</vt:lpstr>
      <vt:lpstr>Sexual Violence Stats</vt:lpstr>
      <vt:lpstr>Sexual Violence Stats</vt:lpstr>
      <vt:lpstr>Sexual Violence Stats</vt:lpstr>
      <vt:lpstr>Community Prevention</vt:lpstr>
      <vt:lpstr>How do you create a community that is free of sexual violence?</vt:lpstr>
      <vt:lpstr>Helpful Questions…</vt:lpstr>
      <vt:lpstr>www.onestudent.org</vt:lpstr>
      <vt:lpstr>Questions?</vt:lpstr>
    </vt:vector>
  </TitlesOfParts>
  <Company>Missouri State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Alisa Garbisch</dc:creator>
  <cp:lastModifiedBy>Alisa Garbisch</cp:lastModifiedBy>
  <cp:revision>46</cp:revision>
  <dcterms:created xsi:type="dcterms:W3CDTF">2009-10-04T20:36:38Z</dcterms:created>
  <dcterms:modified xsi:type="dcterms:W3CDTF">2010-10-25T02:10:42Z</dcterms:modified>
</cp:coreProperties>
</file>