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6B91B2-F396-4449-ABC8-8E72FFD2CB75}" type="datetimeFigureOut">
              <a:rPr lang="de-DE" smtClean="0"/>
              <a:pPr/>
              <a:t>29.10.2010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0D972B-20B3-420C-8D78-B7CB77F0A9B7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Leadership </a:t>
            </a:r>
            <a:br>
              <a:rPr lang="de-DE" dirty="0" smtClean="0"/>
            </a:br>
            <a:r>
              <a:rPr lang="de-DE" dirty="0" smtClean="0"/>
              <a:t>Magic the Gathering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de-DE" dirty="0" smtClean="0"/>
              <a:t>By Lukas Müller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symbols.jpg"/>
          <p:cNvPicPr>
            <a:picLocks noChangeAspect="1"/>
          </p:cNvPicPr>
          <p:nvPr/>
        </p:nvPicPr>
        <p:blipFill>
          <a:blip r:embed="rId2" cstate="print"/>
          <a:srcRect l="53533" t="65805"/>
          <a:stretch>
            <a:fillRect/>
          </a:stretch>
        </p:blipFill>
        <p:spPr>
          <a:xfrm>
            <a:off x="179512" y="1052736"/>
            <a:ext cx="1019175" cy="1005856"/>
          </a:xfrm>
          <a:prstGeom prst="rect">
            <a:avLst/>
          </a:prstGeom>
        </p:spPr>
      </p:pic>
      <p:pic>
        <p:nvPicPr>
          <p:cNvPr id="3" name="Picture 2" descr="magicsymbols.jpg"/>
          <p:cNvPicPr>
            <a:picLocks noChangeAspect="1"/>
          </p:cNvPicPr>
          <p:nvPr/>
        </p:nvPicPr>
        <p:blipFill>
          <a:blip r:embed="rId2" cstate="print"/>
          <a:srcRect l="53533" t="65805"/>
          <a:stretch>
            <a:fillRect/>
          </a:stretch>
        </p:blipFill>
        <p:spPr>
          <a:xfrm>
            <a:off x="8124825" y="5852144"/>
            <a:ext cx="1019175" cy="1005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2276872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Very passionate</a:t>
            </a:r>
          </a:p>
          <a:p>
            <a:r>
              <a:rPr lang="de-DE" dirty="0" smtClean="0"/>
              <a:t>Gets very excited about activities</a:t>
            </a:r>
          </a:p>
          <a:p>
            <a:r>
              <a:rPr lang="de-DE" dirty="0" smtClean="0"/>
              <a:t>Likes to get other people excited as well</a:t>
            </a:r>
          </a:p>
          <a:p>
            <a:r>
              <a:rPr lang="de-DE" dirty="0" smtClean="0"/>
              <a:t>Wants to get things done right away</a:t>
            </a:r>
          </a:p>
          <a:p>
            <a:r>
              <a:rPr lang="de-DE" dirty="0" smtClean="0"/>
              <a:t>Eager</a:t>
            </a:r>
          </a:p>
          <a:p>
            <a:r>
              <a:rPr lang="de-DE" dirty="0" smtClean="0"/>
              <a:t>Unorganized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0080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Passionate</a:t>
            </a:r>
            <a:endParaRPr lang="de-D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3407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Red </a:t>
            </a:r>
            <a:r>
              <a:rPr lang="de-DE" dirty="0" smtClean="0"/>
              <a:t>Leadership Attributes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icsymbols.jpg"/>
          <p:cNvPicPr>
            <a:picLocks noChangeAspect="1"/>
          </p:cNvPicPr>
          <p:nvPr/>
        </p:nvPicPr>
        <p:blipFill>
          <a:blip r:embed="rId2" cstate="print"/>
          <a:srcRect t="65853" r="54075"/>
          <a:stretch>
            <a:fillRect/>
          </a:stretch>
        </p:blipFill>
        <p:spPr>
          <a:xfrm>
            <a:off x="179512" y="1052736"/>
            <a:ext cx="1008315" cy="1005483"/>
          </a:xfrm>
          <a:prstGeom prst="rect">
            <a:avLst/>
          </a:prstGeom>
        </p:spPr>
      </p:pic>
      <p:pic>
        <p:nvPicPr>
          <p:cNvPr id="5" name="Picture 4" descr="magicsymbols.jpg"/>
          <p:cNvPicPr>
            <a:picLocks noChangeAspect="1"/>
          </p:cNvPicPr>
          <p:nvPr/>
        </p:nvPicPr>
        <p:blipFill>
          <a:blip r:embed="rId2" cstate="print"/>
          <a:srcRect t="65853" r="54075"/>
          <a:stretch>
            <a:fillRect/>
          </a:stretch>
        </p:blipFill>
        <p:spPr>
          <a:xfrm>
            <a:off x="8135685" y="5852517"/>
            <a:ext cx="1008315" cy="1005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12474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Green in game</a:t>
            </a:r>
            <a:endParaRPr lang="de-DE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564">
            <a:off x="5896624" y="2440746"/>
            <a:ext cx="2768986" cy="38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2245">
            <a:off x="3279327" y="1970492"/>
            <a:ext cx="2783121" cy="38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256490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Mana Acceleration</a:t>
            </a:r>
          </a:p>
          <a:p>
            <a:r>
              <a:rPr lang="de-DE" dirty="0" smtClean="0"/>
              <a:t>Land search</a:t>
            </a:r>
          </a:p>
          <a:p>
            <a:r>
              <a:rPr lang="de-DE" dirty="0" smtClean="0"/>
              <a:t>Creature Buff</a:t>
            </a:r>
          </a:p>
          <a:p>
            <a:r>
              <a:rPr lang="de-DE" dirty="0" smtClean="0"/>
              <a:t>Trample</a:t>
            </a:r>
          </a:p>
          <a:p>
            <a:r>
              <a:rPr lang="de-DE" dirty="0" smtClean="0"/>
              <a:t>Regenerate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symbols.jpg"/>
          <p:cNvPicPr>
            <a:picLocks noChangeAspect="1"/>
          </p:cNvPicPr>
          <p:nvPr/>
        </p:nvPicPr>
        <p:blipFill>
          <a:blip r:embed="rId2" cstate="print"/>
          <a:srcRect t="65853" r="54075"/>
          <a:stretch>
            <a:fillRect/>
          </a:stretch>
        </p:blipFill>
        <p:spPr>
          <a:xfrm>
            <a:off x="179512" y="1052736"/>
            <a:ext cx="1008315" cy="1005483"/>
          </a:xfrm>
          <a:prstGeom prst="rect">
            <a:avLst/>
          </a:prstGeom>
        </p:spPr>
      </p:pic>
      <p:pic>
        <p:nvPicPr>
          <p:cNvPr id="3" name="Picture 2" descr="magicsymbols.jpg"/>
          <p:cNvPicPr>
            <a:picLocks noChangeAspect="1"/>
          </p:cNvPicPr>
          <p:nvPr/>
        </p:nvPicPr>
        <p:blipFill>
          <a:blip r:embed="rId2" cstate="print"/>
          <a:srcRect t="65853" r="54075"/>
          <a:stretch>
            <a:fillRect/>
          </a:stretch>
        </p:blipFill>
        <p:spPr>
          <a:xfrm>
            <a:off x="8135685" y="5852517"/>
            <a:ext cx="1008315" cy="1005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2276872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Likes to work in a group</a:t>
            </a:r>
          </a:p>
          <a:p>
            <a:r>
              <a:rPr lang="de-DE" dirty="0" smtClean="0"/>
              <a:t>Are aware of the resources around them</a:t>
            </a:r>
          </a:p>
          <a:p>
            <a:r>
              <a:rPr lang="de-DE" dirty="0" smtClean="0"/>
              <a:t>Likes to work together</a:t>
            </a:r>
          </a:p>
          <a:p>
            <a:r>
              <a:rPr lang="de-DE" dirty="0" smtClean="0"/>
              <a:t>Likes big events</a:t>
            </a:r>
          </a:p>
          <a:p>
            <a:r>
              <a:rPr lang="de-DE" dirty="0" smtClean="0"/>
              <a:t>Supportive</a:t>
            </a:r>
          </a:p>
          <a:p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70080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Resourceful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3407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Green </a:t>
            </a:r>
            <a:r>
              <a:rPr lang="de-DE" dirty="0" smtClean="0"/>
              <a:t>Leadership Attributes</a:t>
            </a: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2474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People can be  also be combinations of multiple colors.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6564">
            <a:off x="6275494" y="1997584"/>
            <a:ext cx="2646213" cy="367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2647021" cy="3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3617">
            <a:off x="292694" y="1924481"/>
            <a:ext cx="2648717" cy="368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what does this mean?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2501632"/>
          </a:xfrm>
        </p:spPr>
        <p:txBody>
          <a:bodyPr>
            <a:normAutofit/>
          </a:bodyPr>
          <a:lstStyle/>
          <a:p>
            <a:r>
              <a:rPr lang="de-DE" dirty="0" smtClean="0"/>
              <a:t>People have different skills that you have to be aware of.</a:t>
            </a:r>
          </a:p>
          <a:p>
            <a:r>
              <a:rPr lang="de-DE" dirty="0" smtClean="0"/>
              <a:t>People with different leaderships styles approach problems differently.</a:t>
            </a:r>
          </a:p>
          <a:p>
            <a:r>
              <a:rPr lang="de-DE" dirty="0" smtClean="0"/>
              <a:t>People with different leadership styles also put different emphasis on the program they want to do.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83671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Red vs Blue</a:t>
            </a:r>
            <a:endParaRPr lang="de-DE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1412776"/>
            <a:ext cx="20201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26" y="1412776"/>
            <a:ext cx="20201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2" y="1412776"/>
            <a:ext cx="20201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12776"/>
            <a:ext cx="20201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14403"/>
            <a:ext cx="2862237" cy="39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12474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Different ways to reach the goal</a:t>
            </a:r>
            <a:endParaRPr lang="de-DE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132856"/>
            <a:ext cx="284896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132856"/>
            <a:ext cx="284896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does this pertain to me 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You have to be aware of different people‘s approaches to tasks.</a:t>
            </a:r>
          </a:p>
          <a:p>
            <a:r>
              <a:rPr lang="de-DE" dirty="0" smtClean="0"/>
              <a:t>You need a diverse team to get a problem solved effectively.</a:t>
            </a:r>
          </a:p>
          <a:p>
            <a:r>
              <a:rPr lang="de-DE" dirty="0" smtClean="0"/>
              <a:t>You need to be aware your own strengths and weaknesses and those of others.</a:t>
            </a:r>
          </a:p>
          <a:p>
            <a:r>
              <a:rPr lang="de-DE" dirty="0" smtClean="0"/>
              <a:t>When doing programs, make them diverse and don‘t do programs for the same group of people all the time.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3420219" cy="475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80928"/>
            <a:ext cx="687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Questions ?</a:t>
            </a:r>
            <a:endParaRPr lang="de-DE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3059833" cy="42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3068960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Colors of Magic</a:t>
            </a:r>
            <a:endParaRPr lang="de-DE" sz="3600" dirty="0"/>
          </a:p>
        </p:txBody>
      </p:sp>
      <p:pic>
        <p:nvPicPr>
          <p:cNvPr id="5" name="Picture 4" descr="magicsymbols.jpg"/>
          <p:cNvPicPr>
            <a:picLocks noChangeAspect="1"/>
          </p:cNvPicPr>
          <p:nvPr/>
        </p:nvPicPr>
        <p:blipFill>
          <a:blip r:embed="rId2" cstate="print"/>
          <a:srcRect r="50543" b="65757"/>
          <a:stretch>
            <a:fillRect/>
          </a:stretch>
        </p:blipFill>
        <p:spPr>
          <a:xfrm>
            <a:off x="1547663" y="4509120"/>
            <a:ext cx="1085659" cy="1008112"/>
          </a:xfrm>
          <a:prstGeom prst="rect">
            <a:avLst/>
          </a:prstGeom>
        </p:spPr>
      </p:pic>
      <p:pic>
        <p:nvPicPr>
          <p:cNvPr id="6" name="Picture 5" descr="magicsymbols.jpg"/>
          <p:cNvPicPr>
            <a:picLocks noChangeAspect="1"/>
          </p:cNvPicPr>
          <p:nvPr/>
        </p:nvPicPr>
        <p:blipFill>
          <a:blip r:embed="rId2" cstate="print"/>
          <a:srcRect l="53533" b="65805"/>
          <a:stretch>
            <a:fillRect/>
          </a:stretch>
        </p:blipFill>
        <p:spPr>
          <a:xfrm>
            <a:off x="1547664" y="1928691"/>
            <a:ext cx="1008112" cy="994939"/>
          </a:xfrm>
          <a:prstGeom prst="rect">
            <a:avLst/>
          </a:prstGeom>
        </p:spPr>
      </p:pic>
      <p:pic>
        <p:nvPicPr>
          <p:cNvPr id="7" name="Picture 6" descr="magicsymbols.jpg"/>
          <p:cNvPicPr>
            <a:picLocks noChangeAspect="1"/>
          </p:cNvPicPr>
          <p:nvPr/>
        </p:nvPicPr>
        <p:blipFill>
          <a:blip r:embed="rId2" cstate="print"/>
          <a:srcRect l="24729" t="34243" r="25814" b="34147"/>
          <a:stretch>
            <a:fillRect/>
          </a:stretch>
        </p:blipFill>
        <p:spPr>
          <a:xfrm>
            <a:off x="3995936" y="774991"/>
            <a:ext cx="1080120" cy="925817"/>
          </a:xfrm>
          <a:prstGeom prst="rect">
            <a:avLst/>
          </a:prstGeom>
        </p:spPr>
      </p:pic>
      <p:pic>
        <p:nvPicPr>
          <p:cNvPr id="8" name="Picture 7" descr="magicsymbols.jpg"/>
          <p:cNvPicPr>
            <a:picLocks noChangeAspect="1"/>
          </p:cNvPicPr>
          <p:nvPr/>
        </p:nvPicPr>
        <p:blipFill>
          <a:blip r:embed="rId2" cstate="print"/>
          <a:srcRect t="65853" r="54075"/>
          <a:stretch>
            <a:fillRect/>
          </a:stretch>
        </p:blipFill>
        <p:spPr>
          <a:xfrm>
            <a:off x="6732037" y="2060848"/>
            <a:ext cx="1008315" cy="1005483"/>
          </a:xfrm>
          <a:prstGeom prst="rect">
            <a:avLst/>
          </a:prstGeom>
        </p:spPr>
      </p:pic>
      <p:pic>
        <p:nvPicPr>
          <p:cNvPr id="9" name="Picture 8" descr="magicsymbols.jpg"/>
          <p:cNvPicPr>
            <a:picLocks noChangeAspect="1"/>
          </p:cNvPicPr>
          <p:nvPr/>
        </p:nvPicPr>
        <p:blipFill>
          <a:blip r:embed="rId2" cstate="print"/>
          <a:srcRect l="53533" t="65805"/>
          <a:stretch>
            <a:fillRect/>
          </a:stretch>
        </p:blipFill>
        <p:spPr>
          <a:xfrm>
            <a:off x="6732240" y="4510062"/>
            <a:ext cx="1019175" cy="1005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299695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Knowledge</a:t>
            </a:r>
          </a:p>
          <a:p>
            <a:pPr algn="ctr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Organization</a:t>
            </a:r>
          </a:p>
          <a:p>
            <a:pPr algn="ctr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Control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177281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Order</a:t>
            </a:r>
          </a:p>
          <a:p>
            <a:pPr algn="ctr"/>
            <a:r>
              <a:rPr lang="de-DE" dirty="0" smtClean="0"/>
              <a:t>Protection</a:t>
            </a:r>
          </a:p>
          <a:p>
            <a:pPr algn="ctr"/>
            <a:r>
              <a:rPr lang="de-DE" dirty="0" smtClean="0"/>
              <a:t>Justice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314096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Interdependence</a:t>
            </a:r>
          </a:p>
          <a:p>
            <a:pPr algn="ctr"/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Resources</a:t>
            </a:r>
          </a:p>
          <a:p>
            <a:pPr algn="ctr"/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Ecology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558924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Power</a:t>
            </a:r>
          </a:p>
          <a:p>
            <a:pPr algn="ctr"/>
            <a:r>
              <a:rPr lang="de-DE" dirty="0" smtClean="0"/>
              <a:t>Ambition</a:t>
            </a:r>
          </a:p>
          <a:p>
            <a:pPr algn="ctr"/>
            <a:r>
              <a:rPr lang="de-DE" dirty="0" smtClean="0"/>
              <a:t>Selfishness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24" y="558924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C00000"/>
                </a:solidFill>
              </a:rPr>
              <a:t>Impulse</a:t>
            </a:r>
          </a:p>
          <a:p>
            <a:pPr algn="ctr"/>
            <a:r>
              <a:rPr lang="de-DE" dirty="0" smtClean="0">
                <a:solidFill>
                  <a:srgbClr val="C00000"/>
                </a:solidFill>
              </a:rPr>
              <a:t>Passion</a:t>
            </a:r>
          </a:p>
          <a:p>
            <a:pPr algn="ctr"/>
            <a:r>
              <a:rPr lang="de-DE" dirty="0" smtClean="0">
                <a:solidFill>
                  <a:srgbClr val="C00000"/>
                </a:solidFill>
              </a:rPr>
              <a:t>Chaos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0527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White in game</a:t>
            </a:r>
            <a:endParaRPr lang="de-DE" sz="3600" dirty="0"/>
          </a:p>
        </p:txBody>
      </p:sp>
      <p:pic>
        <p:nvPicPr>
          <p:cNvPr id="5" name="Picture 4" descr="magicsymbols.jpg"/>
          <p:cNvPicPr>
            <a:picLocks noChangeAspect="1"/>
          </p:cNvPicPr>
          <p:nvPr/>
        </p:nvPicPr>
        <p:blipFill>
          <a:blip r:embed="rId2" cstate="print"/>
          <a:srcRect l="24729" t="34243" r="25814" b="34147"/>
          <a:stretch>
            <a:fillRect/>
          </a:stretch>
        </p:blipFill>
        <p:spPr>
          <a:xfrm>
            <a:off x="251520" y="980728"/>
            <a:ext cx="1080120" cy="925817"/>
          </a:xfrm>
          <a:prstGeom prst="rect">
            <a:avLst/>
          </a:prstGeom>
        </p:spPr>
      </p:pic>
      <p:pic>
        <p:nvPicPr>
          <p:cNvPr id="6" name="Picture 5" descr="magicsymbols.jpg"/>
          <p:cNvPicPr>
            <a:picLocks noChangeAspect="1"/>
          </p:cNvPicPr>
          <p:nvPr/>
        </p:nvPicPr>
        <p:blipFill>
          <a:blip r:embed="rId2" cstate="print"/>
          <a:srcRect l="24729" t="34243" r="25814" b="34147"/>
          <a:stretch>
            <a:fillRect/>
          </a:stretch>
        </p:blipFill>
        <p:spPr>
          <a:xfrm>
            <a:off x="8063880" y="5932183"/>
            <a:ext cx="1080120" cy="92581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9804">
            <a:off x="6095882" y="2424748"/>
            <a:ext cx="2593566" cy="360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4376">
            <a:off x="3676696" y="1875738"/>
            <a:ext cx="2619968" cy="364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420888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Protection</a:t>
            </a:r>
          </a:p>
          <a:p>
            <a:r>
              <a:rPr lang="de-DE" dirty="0" smtClean="0"/>
              <a:t>First Strike</a:t>
            </a:r>
          </a:p>
          <a:p>
            <a:r>
              <a:rPr lang="de-DE" dirty="0" smtClean="0"/>
              <a:t>Regeneration</a:t>
            </a:r>
          </a:p>
          <a:p>
            <a:r>
              <a:rPr lang="de-DE" dirty="0" smtClean="0"/>
              <a:t>Control</a:t>
            </a:r>
          </a:p>
          <a:p>
            <a:r>
              <a:rPr lang="de-DE" dirty="0" smtClean="0"/>
              <a:t>Creature buff</a:t>
            </a:r>
          </a:p>
          <a:p>
            <a:r>
              <a:rPr lang="de-DE" dirty="0" smtClean="0"/>
              <a:t>Vigilance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symbols.jpg"/>
          <p:cNvPicPr>
            <a:picLocks noChangeAspect="1"/>
          </p:cNvPicPr>
          <p:nvPr/>
        </p:nvPicPr>
        <p:blipFill>
          <a:blip r:embed="rId2" cstate="print"/>
          <a:srcRect l="24729" t="34243" r="25814" b="34147"/>
          <a:stretch>
            <a:fillRect/>
          </a:stretch>
        </p:blipFill>
        <p:spPr>
          <a:xfrm>
            <a:off x="251520" y="980728"/>
            <a:ext cx="1080120" cy="925817"/>
          </a:xfrm>
          <a:prstGeom prst="rect">
            <a:avLst/>
          </a:prstGeom>
        </p:spPr>
      </p:pic>
      <p:pic>
        <p:nvPicPr>
          <p:cNvPr id="3" name="Picture 2" descr="magicsymbols.jpg"/>
          <p:cNvPicPr>
            <a:picLocks noChangeAspect="1"/>
          </p:cNvPicPr>
          <p:nvPr/>
        </p:nvPicPr>
        <p:blipFill>
          <a:blip r:embed="rId2" cstate="print"/>
          <a:srcRect l="24729" t="34243" r="25814" b="34147"/>
          <a:stretch>
            <a:fillRect/>
          </a:stretch>
        </p:blipFill>
        <p:spPr>
          <a:xfrm>
            <a:off x="8063880" y="5932183"/>
            <a:ext cx="1080120" cy="925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12687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White Leadership Attributes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420888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Promote development of new members</a:t>
            </a:r>
          </a:p>
          <a:p>
            <a:r>
              <a:rPr lang="de-DE" dirty="0" smtClean="0"/>
              <a:t>Encourages fair discussion during meetings</a:t>
            </a:r>
          </a:p>
          <a:p>
            <a:r>
              <a:rPr lang="de-DE" dirty="0" smtClean="0"/>
              <a:t>Balanced</a:t>
            </a:r>
          </a:p>
          <a:p>
            <a:r>
              <a:rPr lang="de-DE" dirty="0" smtClean="0"/>
              <a:t>Loyal</a:t>
            </a:r>
          </a:p>
          <a:p>
            <a:r>
              <a:rPr lang="de-DE" dirty="0" smtClean="0"/>
              <a:t>Team player</a:t>
            </a:r>
          </a:p>
          <a:p>
            <a:r>
              <a:rPr lang="de-DE" dirty="0" smtClean="0"/>
              <a:t>Respectful</a:t>
            </a:r>
          </a:p>
          <a:p>
            <a:r>
              <a:rPr lang="de-DE" dirty="0" smtClean="0"/>
              <a:t>Responsible</a:t>
            </a:r>
          </a:p>
          <a:p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70080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In charge</a:t>
            </a:r>
            <a:endParaRPr lang="de-DE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icsymbols.jpg"/>
          <p:cNvPicPr>
            <a:picLocks noChangeAspect="1"/>
          </p:cNvPicPr>
          <p:nvPr/>
        </p:nvPicPr>
        <p:blipFill>
          <a:blip r:embed="rId2" cstate="print"/>
          <a:srcRect l="53533" b="65805"/>
          <a:stretch>
            <a:fillRect/>
          </a:stretch>
        </p:blipFill>
        <p:spPr>
          <a:xfrm>
            <a:off x="323528" y="980728"/>
            <a:ext cx="1008112" cy="994939"/>
          </a:xfrm>
          <a:prstGeom prst="rect">
            <a:avLst/>
          </a:prstGeom>
        </p:spPr>
      </p:pic>
      <p:pic>
        <p:nvPicPr>
          <p:cNvPr id="5" name="Picture 4" descr="magicsymbols.jpg"/>
          <p:cNvPicPr>
            <a:picLocks noChangeAspect="1"/>
          </p:cNvPicPr>
          <p:nvPr/>
        </p:nvPicPr>
        <p:blipFill>
          <a:blip r:embed="rId2" cstate="print"/>
          <a:srcRect l="53533" b="65805"/>
          <a:stretch>
            <a:fillRect/>
          </a:stretch>
        </p:blipFill>
        <p:spPr>
          <a:xfrm>
            <a:off x="8135888" y="5863061"/>
            <a:ext cx="1008112" cy="994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1967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Blue in game</a:t>
            </a:r>
            <a:endParaRPr lang="de-DE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6966">
            <a:off x="6023057" y="2508561"/>
            <a:ext cx="2646213" cy="367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4436">
            <a:off x="3583464" y="1907870"/>
            <a:ext cx="2660848" cy="36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42088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Control</a:t>
            </a:r>
          </a:p>
          <a:p>
            <a:r>
              <a:rPr lang="de-DE" dirty="0" smtClean="0"/>
              <a:t>Card Draw</a:t>
            </a:r>
          </a:p>
          <a:p>
            <a:r>
              <a:rPr lang="de-DE" dirty="0" smtClean="0"/>
              <a:t>Scrying</a:t>
            </a:r>
          </a:p>
          <a:p>
            <a:r>
              <a:rPr lang="de-DE" dirty="0" smtClean="0"/>
              <a:t>Sageing</a:t>
            </a:r>
          </a:p>
          <a:p>
            <a:r>
              <a:rPr lang="de-DE" dirty="0" smtClean="0"/>
              <a:t>Counter spells</a:t>
            </a:r>
          </a:p>
          <a:p>
            <a:r>
              <a:rPr lang="de-DE" dirty="0" smtClean="0"/>
              <a:t>Flying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symbols.jpg"/>
          <p:cNvPicPr>
            <a:picLocks noChangeAspect="1"/>
          </p:cNvPicPr>
          <p:nvPr/>
        </p:nvPicPr>
        <p:blipFill>
          <a:blip r:embed="rId2" cstate="print"/>
          <a:srcRect l="53533" b="65805"/>
          <a:stretch>
            <a:fillRect/>
          </a:stretch>
        </p:blipFill>
        <p:spPr>
          <a:xfrm>
            <a:off x="323528" y="980728"/>
            <a:ext cx="1008112" cy="994939"/>
          </a:xfrm>
          <a:prstGeom prst="rect">
            <a:avLst/>
          </a:prstGeom>
        </p:spPr>
      </p:pic>
      <p:pic>
        <p:nvPicPr>
          <p:cNvPr id="3" name="Picture 2" descr="magicsymbols.jpg"/>
          <p:cNvPicPr>
            <a:picLocks noChangeAspect="1"/>
          </p:cNvPicPr>
          <p:nvPr/>
        </p:nvPicPr>
        <p:blipFill>
          <a:blip r:embed="rId2" cstate="print"/>
          <a:srcRect l="53533" b="65805"/>
          <a:stretch>
            <a:fillRect/>
          </a:stretch>
        </p:blipFill>
        <p:spPr>
          <a:xfrm>
            <a:off x="8135888" y="5863061"/>
            <a:ext cx="1008112" cy="994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2348880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 y organized</a:t>
            </a:r>
          </a:p>
          <a:p>
            <a:r>
              <a:rPr lang="de-DE" dirty="0" smtClean="0"/>
              <a:t>Likes to plan ahead</a:t>
            </a:r>
          </a:p>
          <a:p>
            <a:r>
              <a:rPr lang="de-DE" dirty="0" smtClean="0"/>
              <a:t>Wants to be in control</a:t>
            </a:r>
          </a:p>
          <a:p>
            <a:r>
              <a:rPr lang="de-DE" dirty="0" smtClean="0"/>
              <a:t>Supervises activities</a:t>
            </a:r>
          </a:p>
          <a:p>
            <a:r>
              <a:rPr lang="de-DE" dirty="0" smtClean="0"/>
              <a:t>On top of things</a:t>
            </a:r>
          </a:p>
          <a:p>
            <a:r>
              <a:rPr lang="de-DE" dirty="0" smtClean="0"/>
              <a:t>Perfectionist</a:t>
            </a:r>
          </a:p>
          <a:p>
            <a:r>
              <a:rPr lang="de-DE" dirty="0" smtClean="0"/>
              <a:t>Responsible</a:t>
            </a:r>
          </a:p>
          <a:p>
            <a:r>
              <a:rPr lang="de-DE" dirty="0" smtClean="0"/>
              <a:t>Anxiety </a:t>
            </a:r>
          </a:p>
          <a:p>
            <a:r>
              <a:rPr lang="de-DE" dirty="0" smtClean="0"/>
              <a:t>Worrier</a:t>
            </a:r>
          </a:p>
          <a:p>
            <a:r>
              <a:rPr lang="de-DE" dirty="0" smtClean="0"/>
              <a:t>Thinker</a:t>
            </a:r>
          </a:p>
          <a:p>
            <a:r>
              <a:rPr lang="de-DE" dirty="0" smtClean="0"/>
              <a:t>Detail oriented</a:t>
            </a:r>
          </a:p>
          <a:p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0080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Organized</a:t>
            </a:r>
            <a:endParaRPr lang="de-D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2687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Blue </a:t>
            </a:r>
            <a:r>
              <a:rPr lang="de-DE" dirty="0" smtClean="0"/>
              <a:t>Leadership Attributes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icsymbols.jpg"/>
          <p:cNvPicPr>
            <a:picLocks noChangeAspect="1"/>
          </p:cNvPicPr>
          <p:nvPr/>
        </p:nvPicPr>
        <p:blipFill>
          <a:blip r:embed="rId2" cstate="print"/>
          <a:srcRect r="50543" b="65757"/>
          <a:stretch>
            <a:fillRect/>
          </a:stretch>
        </p:blipFill>
        <p:spPr>
          <a:xfrm>
            <a:off x="179512" y="980728"/>
            <a:ext cx="1085659" cy="1008112"/>
          </a:xfrm>
          <a:prstGeom prst="rect">
            <a:avLst/>
          </a:prstGeom>
        </p:spPr>
      </p:pic>
      <p:pic>
        <p:nvPicPr>
          <p:cNvPr id="5" name="Picture 4" descr="magicsymbols.jpg"/>
          <p:cNvPicPr>
            <a:picLocks noChangeAspect="1"/>
          </p:cNvPicPr>
          <p:nvPr/>
        </p:nvPicPr>
        <p:blipFill>
          <a:blip r:embed="rId2" cstate="print"/>
          <a:srcRect r="50543" b="65757"/>
          <a:stretch>
            <a:fillRect/>
          </a:stretch>
        </p:blipFill>
        <p:spPr>
          <a:xfrm>
            <a:off x="8058341" y="5849888"/>
            <a:ext cx="1085659" cy="1008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1967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Black in game</a:t>
            </a:r>
            <a:endParaRPr lang="de-DE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3493">
            <a:off x="5991071" y="2516286"/>
            <a:ext cx="2664296" cy="370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9841">
            <a:off x="3530074" y="1991207"/>
            <a:ext cx="2643408" cy="367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2564904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Card Draw</a:t>
            </a:r>
          </a:p>
          <a:p>
            <a:r>
              <a:rPr lang="de-DE" dirty="0" smtClean="0"/>
              <a:t>Life Loss</a:t>
            </a:r>
          </a:p>
          <a:p>
            <a:r>
              <a:rPr lang="de-DE" dirty="0" smtClean="0"/>
              <a:t>Regenerate</a:t>
            </a:r>
          </a:p>
          <a:p>
            <a:r>
              <a:rPr lang="de-DE" dirty="0" smtClean="0"/>
              <a:t>Fear</a:t>
            </a:r>
          </a:p>
          <a:p>
            <a:r>
              <a:rPr lang="de-DE" dirty="0" smtClean="0"/>
              <a:t>Mana Acceleration</a:t>
            </a:r>
          </a:p>
          <a:p>
            <a:r>
              <a:rPr lang="de-DE" dirty="0" smtClean="0"/>
              <a:t>Any ability for a price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symbols.jpg"/>
          <p:cNvPicPr>
            <a:picLocks noChangeAspect="1"/>
          </p:cNvPicPr>
          <p:nvPr/>
        </p:nvPicPr>
        <p:blipFill>
          <a:blip r:embed="rId2" cstate="print"/>
          <a:srcRect r="50543" b="65757"/>
          <a:stretch>
            <a:fillRect/>
          </a:stretch>
        </p:blipFill>
        <p:spPr>
          <a:xfrm>
            <a:off x="179512" y="980728"/>
            <a:ext cx="1085659" cy="1008112"/>
          </a:xfrm>
          <a:prstGeom prst="rect">
            <a:avLst/>
          </a:prstGeom>
        </p:spPr>
      </p:pic>
      <p:pic>
        <p:nvPicPr>
          <p:cNvPr id="3" name="Picture 2" descr="magicsymbols.jpg"/>
          <p:cNvPicPr>
            <a:picLocks noChangeAspect="1"/>
          </p:cNvPicPr>
          <p:nvPr/>
        </p:nvPicPr>
        <p:blipFill>
          <a:blip r:embed="rId2" cstate="print"/>
          <a:srcRect r="50543" b="65757"/>
          <a:stretch>
            <a:fillRect/>
          </a:stretch>
        </p:blipFill>
        <p:spPr>
          <a:xfrm>
            <a:off x="8058341" y="5849888"/>
            <a:ext cx="1085659" cy="1008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2276872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Very ambitious</a:t>
            </a:r>
          </a:p>
          <a:p>
            <a:r>
              <a:rPr lang="de-DE" dirty="0" smtClean="0"/>
              <a:t>Will dedicated all the time needed to get the job done</a:t>
            </a:r>
          </a:p>
          <a:p>
            <a:r>
              <a:rPr lang="de-DE" dirty="0" smtClean="0"/>
              <a:t>Risk-taker</a:t>
            </a:r>
          </a:p>
          <a:p>
            <a:r>
              <a:rPr lang="de-DE" dirty="0" smtClean="0"/>
              <a:t>Witty</a:t>
            </a:r>
          </a:p>
          <a:p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70080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Ambitious</a:t>
            </a:r>
            <a:endParaRPr lang="de-D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2687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Black </a:t>
            </a:r>
            <a:r>
              <a:rPr lang="de-DE" dirty="0" smtClean="0"/>
              <a:t>Leadership Attributes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icsymbols.jpg"/>
          <p:cNvPicPr>
            <a:picLocks noChangeAspect="1"/>
          </p:cNvPicPr>
          <p:nvPr/>
        </p:nvPicPr>
        <p:blipFill>
          <a:blip r:embed="rId2" cstate="print"/>
          <a:srcRect l="53533" t="65805"/>
          <a:stretch>
            <a:fillRect/>
          </a:stretch>
        </p:blipFill>
        <p:spPr>
          <a:xfrm>
            <a:off x="179512" y="1052736"/>
            <a:ext cx="1019175" cy="1005856"/>
          </a:xfrm>
          <a:prstGeom prst="rect">
            <a:avLst/>
          </a:prstGeom>
        </p:spPr>
      </p:pic>
      <p:pic>
        <p:nvPicPr>
          <p:cNvPr id="5" name="Picture 4" descr="magicsymbols.jpg"/>
          <p:cNvPicPr>
            <a:picLocks noChangeAspect="1"/>
          </p:cNvPicPr>
          <p:nvPr/>
        </p:nvPicPr>
        <p:blipFill>
          <a:blip r:embed="rId2" cstate="print"/>
          <a:srcRect l="53533" t="65805"/>
          <a:stretch>
            <a:fillRect/>
          </a:stretch>
        </p:blipFill>
        <p:spPr>
          <a:xfrm>
            <a:off x="8124825" y="5852144"/>
            <a:ext cx="1019175" cy="1005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1967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Red in game</a:t>
            </a:r>
            <a:endParaRPr lang="de-DE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4736">
            <a:off x="5849924" y="2454829"/>
            <a:ext cx="2790229" cy="38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5538">
            <a:off x="3369423" y="1881556"/>
            <a:ext cx="2768267" cy="38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78092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Haste</a:t>
            </a:r>
          </a:p>
          <a:p>
            <a:r>
              <a:rPr lang="de-DE" dirty="0" smtClean="0"/>
              <a:t>First Strike</a:t>
            </a:r>
          </a:p>
          <a:p>
            <a:r>
              <a:rPr lang="de-DE" dirty="0" smtClean="0"/>
              <a:t>Direct Damage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333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Leadership  Magic the Gathering Style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So what does this mean?</vt:lpstr>
      <vt:lpstr>Slide 15</vt:lpstr>
      <vt:lpstr>Slide 16</vt:lpstr>
      <vt:lpstr>How does this pertain to me ?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Rabbitfox</dc:creator>
  <cp:lastModifiedBy>Rabbitfox</cp:lastModifiedBy>
  <cp:revision>141</cp:revision>
  <dcterms:created xsi:type="dcterms:W3CDTF">2010-10-17T08:26:02Z</dcterms:created>
  <dcterms:modified xsi:type="dcterms:W3CDTF">2010-10-31T05:59:17Z</dcterms:modified>
</cp:coreProperties>
</file>