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14" y="-9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86D8E-113E-405B-9289-08A676174B96}" type="datetimeFigureOut">
              <a:rPr lang="en-US" smtClean="0"/>
              <a:t>10/31/2010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0BBE9AC-D059-4204-9DC6-B78E49D876B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86D8E-113E-405B-9289-08A676174B96}" type="datetimeFigureOut">
              <a:rPr lang="en-US" smtClean="0"/>
              <a:t>10/31/2010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BE9AC-D059-4204-9DC6-B78E49D876B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0BBE9AC-D059-4204-9DC6-B78E49D876B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86D8E-113E-405B-9289-08A676174B96}" type="datetimeFigureOut">
              <a:rPr lang="en-US" smtClean="0"/>
              <a:t>10/31/2010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86D8E-113E-405B-9289-08A676174B96}" type="datetimeFigureOut">
              <a:rPr lang="en-US" smtClean="0"/>
              <a:t>10/31/2010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0BBE9AC-D059-4204-9DC6-B78E49D876B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86D8E-113E-405B-9289-08A676174B96}" type="datetimeFigureOut">
              <a:rPr lang="en-US" smtClean="0"/>
              <a:t>10/31/2010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0BBE9AC-D059-4204-9DC6-B78E49D876B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88086D8E-113E-405B-9289-08A676174B96}" type="datetimeFigureOut">
              <a:rPr lang="en-US" smtClean="0"/>
              <a:t>10/31/2010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BE9AC-D059-4204-9DC6-B78E49D876B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86D8E-113E-405B-9289-08A676174B96}" type="datetimeFigureOut">
              <a:rPr lang="en-US" smtClean="0"/>
              <a:t>10/31/2010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0BBE9AC-D059-4204-9DC6-B78E49D876BA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86D8E-113E-405B-9289-08A676174B96}" type="datetimeFigureOut">
              <a:rPr lang="en-US" smtClean="0"/>
              <a:t>10/31/2010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0BBE9AC-D059-4204-9DC6-B78E49D876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86D8E-113E-405B-9289-08A676174B96}" type="datetimeFigureOut">
              <a:rPr lang="en-US" smtClean="0"/>
              <a:t>10/31/2010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BBE9AC-D059-4204-9DC6-B78E49D876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0BBE9AC-D059-4204-9DC6-B78E49D876BA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86D8E-113E-405B-9289-08A676174B96}" type="datetimeFigureOut">
              <a:rPr lang="en-US" smtClean="0"/>
              <a:t>10/31/2010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0BBE9AC-D059-4204-9DC6-B78E49D876B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88086D8E-113E-405B-9289-08A676174B96}" type="datetimeFigureOut">
              <a:rPr lang="en-US" smtClean="0"/>
              <a:t>10/31/2010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88086D8E-113E-405B-9289-08A676174B96}" type="datetimeFigureOut">
              <a:rPr lang="en-US" smtClean="0"/>
              <a:t>10/31/2010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0BBE9AC-D059-4204-9DC6-B78E49D876BA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Presented by:</a:t>
            </a:r>
          </a:p>
          <a:p>
            <a:r>
              <a:rPr lang="en-US" dirty="0" smtClean="0"/>
              <a:t>Brooke Qualls</a:t>
            </a:r>
          </a:p>
          <a:p>
            <a:r>
              <a:rPr lang="en-US" dirty="0" smtClean="0"/>
              <a:t>Darrell Boyer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Cash Elevator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Who we are</a:t>
            </a:r>
          </a:p>
          <a:p>
            <a:r>
              <a:rPr lang="en-US" dirty="0" smtClean="0"/>
              <a:t>Why Academic programs are important</a:t>
            </a:r>
          </a:p>
          <a:p>
            <a:pPr lvl="1"/>
            <a:r>
              <a:rPr lang="en-US" dirty="0" smtClean="0"/>
              <a:t>Goals in academic programming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Bertha Bucks</a:t>
            </a:r>
          </a:p>
          <a:p>
            <a:pPr lvl="1"/>
            <a:r>
              <a:rPr lang="en-US" dirty="0" smtClean="0"/>
              <a:t>Ways residents receive them</a:t>
            </a:r>
          </a:p>
          <a:p>
            <a:r>
              <a:rPr lang="en-US" dirty="0" smtClean="0"/>
              <a:t>GPA Competition</a:t>
            </a:r>
          </a:p>
          <a:p>
            <a:r>
              <a:rPr lang="en-US" dirty="0" smtClean="0"/>
              <a:t>Are You Smarter Than Dr. Boyer?</a:t>
            </a:r>
            <a:endParaRPr lang="en-US" dirty="0"/>
          </a:p>
        </p:txBody>
      </p:sp>
      <p:sp>
        <p:nvSpPr>
          <p:cNvPr id="3090" name="Rectangle 18"/>
          <p:cNvSpPr>
            <a:spLocks noChangeArrowheads="1"/>
          </p:cNvSpPr>
          <p:nvPr/>
        </p:nvSpPr>
        <p:spPr bwMode="auto">
          <a:xfrm>
            <a:off x="4419600" y="3962400"/>
            <a:ext cx="4241800" cy="2032000"/>
          </a:xfrm>
          <a:prstGeom prst="rect">
            <a:avLst/>
          </a:prstGeom>
          <a:solidFill>
            <a:srgbClr val="FFFFFF"/>
          </a:solidFill>
          <a:ln w="76200">
            <a:pattFill prst="pct80">
              <a:fgClr>
                <a:srgbClr val="000000"/>
              </a:fgClr>
              <a:bgClr>
                <a:srgbClr val="FFFFFF"/>
              </a:bgClr>
            </a:patt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1" name="Oval 19"/>
          <p:cNvSpPr>
            <a:spLocks noChangeArrowheads="1"/>
          </p:cNvSpPr>
          <p:nvPr/>
        </p:nvSpPr>
        <p:spPr bwMode="auto">
          <a:xfrm>
            <a:off x="5791200" y="3886200"/>
            <a:ext cx="1625600" cy="20320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2" name="Picture 21" descr="Bertha.bmp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91200" y="3810000"/>
            <a:ext cx="1641074" cy="227268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092" name="Text Box 20"/>
          <p:cNvSpPr txBox="1">
            <a:spLocks noChangeArrowheads="1"/>
          </p:cNvSpPr>
          <p:nvPr/>
        </p:nvSpPr>
        <p:spPr bwMode="auto">
          <a:xfrm>
            <a:off x="7696200" y="5410200"/>
            <a:ext cx="882650" cy="5334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Bertha Bucks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4495800" y="4038600"/>
            <a:ext cx="882650" cy="5334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Bertha Bucks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94" name="Rectangle 22"/>
          <p:cNvSpPr>
            <a:spLocks noChangeArrowheads="1"/>
          </p:cNvSpPr>
          <p:nvPr/>
        </p:nvSpPr>
        <p:spPr bwMode="auto">
          <a:xfrm>
            <a:off x="-457200" y="3962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$1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95" name="Rectangle 23"/>
          <p:cNvSpPr>
            <a:spLocks noChangeArrowheads="1"/>
          </p:cNvSpPr>
          <p:nvPr/>
        </p:nvSpPr>
        <p:spPr bwMode="auto">
          <a:xfrm>
            <a:off x="-4191000" y="5486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$1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Cash Elevator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What you need</a:t>
            </a:r>
          </a:p>
          <a:p>
            <a:pPr lvl="1"/>
            <a:r>
              <a:rPr lang="en-US" dirty="0" smtClean="0"/>
              <a:t>Elevator, Questions, and Incentive (Bertha Bucks)</a:t>
            </a:r>
          </a:p>
          <a:p>
            <a:pPr lvl="1"/>
            <a:r>
              <a:rPr lang="en-US" dirty="0" smtClean="0"/>
              <a:t>Questions</a:t>
            </a:r>
          </a:p>
        </p:txBody>
      </p:sp>
      <p:pic>
        <p:nvPicPr>
          <p:cNvPr id="5" name="Picture 4" descr="Photo038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57600" y="2590800"/>
            <a:ext cx="4876800" cy="36576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Brainstorming 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31</TotalTime>
  <Words>65</Words>
  <Application>Microsoft Office PowerPoint</Application>
  <PresentationFormat>On-screen Show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Civic</vt:lpstr>
      <vt:lpstr>Cash Elevator</vt:lpstr>
      <vt:lpstr>Introduction</vt:lpstr>
      <vt:lpstr>Our Programs</vt:lpstr>
      <vt:lpstr>Cash Elevator</vt:lpstr>
      <vt:lpstr>Brainstorming </vt:lpstr>
    </vt:vector>
  </TitlesOfParts>
  <Company>Missouri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Cash Elevator</dc:title>
  <dc:creator>ResNET</dc:creator>
  <cp:lastModifiedBy>ResNET</cp:lastModifiedBy>
  <cp:revision>4</cp:revision>
  <dcterms:created xsi:type="dcterms:W3CDTF">2010-10-31T18:44:16Z</dcterms:created>
  <dcterms:modified xsi:type="dcterms:W3CDTF">2010-10-31T19:15:56Z</dcterms:modified>
</cp:coreProperties>
</file>