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60B17ED-7BE1-4299-85B7-6861BCEBBA2E}" type="datetimeFigureOut">
              <a:rPr lang="en-US" smtClean="0"/>
              <a:pPr/>
              <a:t>10/30/2010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DFE284F-BAB3-44FE-88B8-19C2A80D5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/>
              <a:t>101 Ways to Recognize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Megan Carson and Kyle Smith</a:t>
            </a:r>
          </a:p>
          <a:p>
            <a:r>
              <a:rPr lang="en-US" dirty="0" smtClean="0"/>
              <a:t>Northwest Missouri State University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Recognize?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Say thank you</a:t>
            </a:r>
          </a:p>
          <a:p>
            <a:r>
              <a:rPr lang="en-US" dirty="0" smtClean="0"/>
              <a:t>Encourage more production</a:t>
            </a:r>
          </a:p>
          <a:p>
            <a:r>
              <a:rPr lang="en-US" dirty="0" smtClean="0"/>
              <a:t>Improve team’s morale</a:t>
            </a:r>
          </a:p>
          <a:p>
            <a:r>
              <a:rPr lang="en-US" dirty="0" smtClean="0"/>
              <a:t>Bond with team members</a:t>
            </a:r>
          </a:p>
          <a:p>
            <a:r>
              <a:rPr lang="en-US" dirty="0" smtClean="0"/>
              <a:t>Improve self esteem and gain self worth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you recognize?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Look for…</a:t>
            </a:r>
          </a:p>
          <a:p>
            <a:pPr>
              <a:buNone/>
            </a:pPr>
            <a:r>
              <a:rPr lang="en-US" dirty="0" smtClean="0"/>
              <a:t>	1. Positive attitudes</a:t>
            </a:r>
          </a:p>
          <a:p>
            <a:pPr>
              <a:buNone/>
            </a:pPr>
            <a:r>
              <a:rPr lang="en-US" dirty="0" smtClean="0"/>
              <a:t>	2. Enthusiasm</a:t>
            </a:r>
          </a:p>
          <a:p>
            <a:pPr>
              <a:buNone/>
            </a:pPr>
            <a:r>
              <a:rPr lang="en-US" dirty="0" smtClean="0"/>
              <a:t>	3. Outstanding achievements</a:t>
            </a:r>
          </a:p>
          <a:p>
            <a:pPr>
              <a:buNone/>
            </a:pPr>
            <a:r>
              <a:rPr lang="en-US" dirty="0" smtClean="0"/>
              <a:t>	4. Impact on campus</a:t>
            </a:r>
          </a:p>
          <a:p>
            <a:pPr>
              <a:buNone/>
            </a:pPr>
            <a:r>
              <a:rPr lang="en-US" dirty="0" smtClean="0"/>
              <a:t>But don’t forget…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Golden Rules of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No good deed should go unrecognized.</a:t>
            </a:r>
          </a:p>
          <a:p>
            <a:pPr>
              <a:buNone/>
            </a:pPr>
            <a:r>
              <a:rPr lang="en-US" dirty="0" smtClean="0"/>
              <a:t>2. There is no such thing as a one size fits all recognition program.</a:t>
            </a:r>
          </a:p>
          <a:p>
            <a:pPr>
              <a:buNone/>
            </a:pPr>
            <a:r>
              <a:rPr lang="en-US" dirty="0" smtClean="0"/>
              <a:t>3. Make the reason for recognition well known.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recognize?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show you…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00B050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96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101 Ways to Recognize</vt:lpstr>
      <vt:lpstr>Why Recognize?</vt:lpstr>
      <vt:lpstr>What should you recognize?</vt:lpstr>
      <vt:lpstr>The Golden Rules of Recognition</vt:lpstr>
      <vt:lpstr>How do I recognize?</vt:lpstr>
    </vt:vector>
  </TitlesOfParts>
  <Company>Northwest 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 Ways to Recognize</dc:title>
  <dc:creator>Electronic Campus</dc:creator>
  <cp:lastModifiedBy>Electronic Campus</cp:lastModifiedBy>
  <cp:revision>3</cp:revision>
  <dcterms:created xsi:type="dcterms:W3CDTF">2010-10-31T02:54:15Z</dcterms:created>
  <dcterms:modified xsi:type="dcterms:W3CDTF">2010-10-31T03:26:25Z</dcterms:modified>
</cp:coreProperties>
</file>